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12192000"/>
  <p:notesSz cx="6858000" cy="9144000"/>
  <p:embeddedFontLst>
    <p:embeddedFont>
      <p:font typeface="Play"/>
      <p:regular r:id="rId41"/>
      <p:bold r:id="rId42"/>
    </p:embeddedFont>
    <p:embeddedFont>
      <p:font typeface="Gill Sans"/>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F26B43"/>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Play-bold.fntdata"/><Relationship Id="rId41" Type="http://schemas.openxmlformats.org/officeDocument/2006/relationships/font" Target="fonts/Play-regular.fntdata"/><Relationship Id="rId22" Type="http://schemas.openxmlformats.org/officeDocument/2006/relationships/slide" Target="slides/slide17.xml"/><Relationship Id="rId44" Type="http://schemas.openxmlformats.org/officeDocument/2006/relationships/font" Target="fonts/GillSans-bold.fntdata"/><Relationship Id="rId21" Type="http://schemas.openxmlformats.org/officeDocument/2006/relationships/slide" Target="slides/slide16.xml"/><Relationship Id="rId43" Type="http://schemas.openxmlformats.org/officeDocument/2006/relationships/font" Target="fonts/GillSans-regular.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14.gif>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jpg>
</file>

<file path=ppt/media/image27.gif>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8" name="Google Shape;33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4" name="Google Shape;35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8" name="Google Shape;37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8" name="Google Shape;40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6" name="Google Shape;42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9" name="Google Shape;43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5" name="Google Shape;445;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7" name="Google Shape;457;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fdb399acf1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g2fdb399acf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3" name="Google Shape;463;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0" name="Google Shape;470;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6" name="Google Shape;476;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2" name="Google Shape;482;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fdb399acf1_0_5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8" name="Google Shape;488;g2fdb399acf1_0_5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fdbd0eb90c_13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4" name="Google Shape;494;g2fdbd0eb90c_13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fdb399acf1_0_2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2fdb399acf1_0_2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fdb399acf1_0_7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fdb399acf1_0_7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2fdb399acf1_0_7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fdb399acf1_0_7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fdb399acf1_0_7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g2fdb399acf1_0_7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15" name="Shape 15"/>
        <p:cNvGrpSpPr/>
        <p:nvPr/>
      </p:nvGrpSpPr>
      <p:grpSpPr>
        <a:xfrm>
          <a:off x="0" y="0"/>
          <a:ext cx="0" cy="0"/>
          <a:chOff x="0" y="0"/>
          <a:chExt cx="0" cy="0"/>
        </a:xfrm>
      </p:grpSpPr>
      <p:sp>
        <p:nvSpPr>
          <p:cNvPr id="16" name="Google Shape;16;p2"/>
          <p:cNvSpPr txBox="1"/>
          <p:nvPr>
            <p:ph type="title"/>
          </p:nvPr>
        </p:nvSpPr>
        <p:spPr>
          <a:xfrm>
            <a:off x="7018020" y="662937"/>
            <a:ext cx="4624442" cy="5542025"/>
          </a:xfrm>
          <a:prstGeom prst="rect">
            <a:avLst/>
          </a:prstGeom>
          <a:noFill/>
          <a:ln>
            <a:noFill/>
          </a:ln>
        </p:spPr>
        <p:txBody>
          <a:bodyPr anchorCtr="0" anchor="ctr" bIns="0" lIns="0" spcFirstLastPara="1" rIns="0" wrap="square" tIns="0">
            <a:normAutofit/>
          </a:bodyPr>
          <a:lstStyle>
            <a:lvl1pPr lvl="0" algn="l">
              <a:lnSpc>
                <a:spcPct val="90000"/>
              </a:lnSpc>
              <a:spcBef>
                <a:spcPts val="0"/>
              </a:spcBef>
              <a:spcAft>
                <a:spcPts val="0"/>
              </a:spcAft>
              <a:buClr>
                <a:schemeClr val="lt1"/>
              </a:buClr>
              <a:buSzPts val="48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p:nvPr>
            <p:ph idx="2" type="pic"/>
          </p:nvPr>
        </p:nvSpPr>
        <p:spPr>
          <a:xfrm>
            <a:off x="0" y="0"/>
            <a:ext cx="6267450" cy="68580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113" name="Shape 113"/>
        <p:cNvGrpSpPr/>
        <p:nvPr/>
      </p:nvGrpSpPr>
      <p:grpSpPr>
        <a:xfrm>
          <a:off x="0" y="0"/>
          <a:ext cx="0" cy="0"/>
          <a:chOff x="0" y="0"/>
          <a:chExt cx="0" cy="0"/>
        </a:xfrm>
      </p:grpSpPr>
      <p:sp>
        <p:nvSpPr>
          <p:cNvPr id="114" name="Google Shape;114;p11"/>
          <p:cNvSpPr txBox="1"/>
          <p:nvPr>
            <p:ph type="title"/>
          </p:nvPr>
        </p:nvSpPr>
        <p:spPr>
          <a:xfrm>
            <a:off x="550863" y="560961"/>
            <a:ext cx="11090275" cy="118656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11"/>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1"/>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1"/>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11"/>
          <p:cNvSpPr txBox="1"/>
          <p:nvPr>
            <p:ph idx="1" type="body"/>
          </p:nvPr>
        </p:nvSpPr>
        <p:spPr>
          <a:xfrm>
            <a:off x="550861" y="1917064"/>
            <a:ext cx="11090275" cy="4297679"/>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42900" lvl="1" marL="914400" algn="l">
              <a:lnSpc>
                <a:spcPct val="110000"/>
              </a:lnSpc>
              <a:spcBef>
                <a:spcPts val="800"/>
              </a:spcBef>
              <a:spcAft>
                <a:spcPts val="0"/>
              </a:spcAft>
              <a:buClr>
                <a:schemeClr val="lt1"/>
              </a:buClr>
              <a:buSzPts val="1800"/>
              <a:buChar char="•"/>
              <a:defRPr sz="1800">
                <a:solidFill>
                  <a:schemeClr val="lt1"/>
                </a:solidFill>
              </a:defRPr>
            </a:lvl2pPr>
            <a:lvl3pPr indent="-342900" lvl="2" marL="1371600" algn="l">
              <a:lnSpc>
                <a:spcPct val="110000"/>
              </a:lnSpc>
              <a:spcBef>
                <a:spcPts val="800"/>
              </a:spcBef>
              <a:spcAft>
                <a:spcPts val="0"/>
              </a:spcAft>
              <a:buClr>
                <a:schemeClr val="lt1"/>
              </a:buClr>
              <a:buSzPts val="1800"/>
              <a:buChar char="•"/>
              <a:defRPr sz="1800">
                <a:solidFill>
                  <a:schemeClr val="lt1"/>
                </a:solidFill>
              </a:defRPr>
            </a:lvl3pPr>
            <a:lvl4pPr indent="-342900" lvl="3" marL="1828800" algn="l">
              <a:lnSpc>
                <a:spcPct val="110000"/>
              </a:lnSpc>
              <a:spcBef>
                <a:spcPts val="800"/>
              </a:spcBef>
              <a:spcAft>
                <a:spcPts val="0"/>
              </a:spcAft>
              <a:buClr>
                <a:schemeClr val="lt1"/>
              </a:buClr>
              <a:buSzPts val="1800"/>
              <a:buChar char="•"/>
              <a:defRPr sz="1800">
                <a:solidFill>
                  <a:schemeClr val="lt1"/>
                </a:solidFill>
              </a:defRPr>
            </a:lvl4pPr>
            <a:lvl5pPr indent="-342900" lvl="4" marL="2286000" algn="l">
              <a:lnSpc>
                <a:spcPct val="110000"/>
              </a:lnSpc>
              <a:spcBef>
                <a:spcPts val="800"/>
              </a:spcBef>
              <a:spcAft>
                <a:spcPts val="0"/>
              </a:spcAft>
              <a:buClr>
                <a:schemeClr val="lt1"/>
              </a:buClr>
              <a:buSzPts val="1800"/>
              <a:buChar char="•"/>
              <a:defRPr sz="18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119" name="Shape 119"/>
        <p:cNvGrpSpPr/>
        <p:nvPr/>
      </p:nvGrpSpPr>
      <p:grpSpPr>
        <a:xfrm>
          <a:off x="0" y="0"/>
          <a:ext cx="0" cy="0"/>
          <a:chOff x="0" y="0"/>
          <a:chExt cx="0" cy="0"/>
        </a:xfrm>
      </p:grpSpPr>
      <p:sp>
        <p:nvSpPr>
          <p:cNvPr id="120" name="Google Shape;120;p12"/>
          <p:cNvSpPr/>
          <p:nvPr/>
        </p:nvSpPr>
        <p:spPr>
          <a:xfrm>
            <a:off x="11069864" y="333375"/>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21" name="Google Shape;121;p12"/>
          <p:cNvSpPr txBox="1"/>
          <p:nvPr>
            <p:ph type="title"/>
          </p:nvPr>
        </p:nvSpPr>
        <p:spPr>
          <a:xfrm>
            <a:off x="550863" y="488315"/>
            <a:ext cx="11090274" cy="13320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22" name="Google Shape;122;p12"/>
          <p:cNvGrpSpPr/>
          <p:nvPr/>
        </p:nvGrpSpPr>
        <p:grpSpPr>
          <a:xfrm>
            <a:off x="10346504" y="1833152"/>
            <a:ext cx="1656714" cy="1656714"/>
            <a:chOff x="10112258" y="2147095"/>
            <a:chExt cx="1656714" cy="1656714"/>
          </a:xfrm>
        </p:grpSpPr>
        <p:sp>
          <p:nvSpPr>
            <p:cNvPr id="123" name="Google Shape;123;p12"/>
            <p:cNvSpPr/>
            <p:nvPr/>
          </p:nvSpPr>
          <p:spPr>
            <a:xfrm rot="8100000">
              <a:off x="10400615" y="2343978"/>
              <a:ext cx="1080000" cy="1262947"/>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3B3666"/>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24" name="Google Shape;124;p12"/>
            <p:cNvSpPr/>
            <p:nvPr/>
          </p:nvSpPr>
          <p:spPr>
            <a:xfrm rot="-8100000">
              <a:off x="10415015" y="2179851"/>
              <a:ext cx="540000" cy="1080000"/>
            </a:xfrm>
            <a:prstGeom prst="ellipse">
              <a:avLst/>
            </a:prstGeom>
            <a:gradFill>
              <a:gsLst>
                <a:gs pos="0">
                  <a:srgbClr val="453E75">
                    <a:alpha val="32941"/>
                  </a:srgbClr>
                </a:gs>
                <a:gs pos="100000">
                  <a:srgbClr val="59EFC0">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25" name="Google Shape;125;p12"/>
          <p:cNvSpPr/>
          <p:nvPr/>
        </p:nvSpPr>
        <p:spPr>
          <a:xfrm>
            <a:off x="4295775" y="0"/>
            <a:ext cx="360000" cy="274638"/>
          </a:xfrm>
          <a:custGeom>
            <a:rect b="b" l="l" r="r" t="t"/>
            <a:pathLst>
              <a:path extrusionOk="0" h="274638" w="360000">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126" name="Google Shape;126;p12"/>
          <p:cNvGrpSpPr/>
          <p:nvPr/>
        </p:nvGrpSpPr>
        <p:grpSpPr>
          <a:xfrm>
            <a:off x="233344" y="5384019"/>
            <a:ext cx="828357" cy="828357"/>
            <a:chOff x="2895711" y="1234487"/>
            <a:chExt cx="828357" cy="828357"/>
          </a:xfrm>
        </p:grpSpPr>
        <p:sp>
          <p:nvSpPr>
            <p:cNvPr id="127" name="Google Shape;127;p12"/>
            <p:cNvSpPr/>
            <p:nvPr/>
          </p:nvSpPr>
          <p:spPr>
            <a:xfrm rot="2700000">
              <a:off x="3039890" y="1332929"/>
              <a:ext cx="540000" cy="631474"/>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453E75"/>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28" name="Google Shape;128;p12"/>
            <p:cNvSpPr/>
            <p:nvPr/>
          </p:nvSpPr>
          <p:spPr>
            <a:xfrm rot="8100000">
              <a:off x="3047090" y="1506466"/>
              <a:ext cx="270000" cy="540000"/>
            </a:xfrm>
            <a:prstGeom prst="ellipse">
              <a:avLst/>
            </a:prstGeom>
            <a:gradFill>
              <a:gsLst>
                <a:gs pos="0">
                  <a:srgbClr val="221F3B"/>
                </a:gs>
                <a:gs pos="50000">
                  <a:srgbClr val="221F3B"/>
                </a:gs>
                <a:gs pos="100000">
                  <a:srgbClr val="2B274A"/>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29" name="Google Shape;129;p12"/>
          <p:cNvSpPr txBox="1"/>
          <p:nvPr>
            <p:ph idx="1" type="body"/>
          </p:nvPr>
        </p:nvSpPr>
        <p:spPr>
          <a:xfrm>
            <a:off x="550862" y="1965095"/>
            <a:ext cx="5435600" cy="399565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42900" lvl="1" marL="914400" algn="l">
              <a:lnSpc>
                <a:spcPct val="110000"/>
              </a:lnSpc>
              <a:spcBef>
                <a:spcPts val="800"/>
              </a:spcBef>
              <a:spcAft>
                <a:spcPts val="0"/>
              </a:spcAft>
              <a:buClr>
                <a:schemeClr val="lt1"/>
              </a:buClr>
              <a:buSzPts val="1800"/>
              <a:buChar char="•"/>
              <a:defRPr sz="1800">
                <a:solidFill>
                  <a:schemeClr val="lt1"/>
                </a:solidFill>
              </a:defRPr>
            </a:lvl2pPr>
            <a:lvl3pPr indent="-342900" lvl="2" marL="1371600" algn="l">
              <a:lnSpc>
                <a:spcPct val="110000"/>
              </a:lnSpc>
              <a:spcBef>
                <a:spcPts val="800"/>
              </a:spcBef>
              <a:spcAft>
                <a:spcPts val="0"/>
              </a:spcAft>
              <a:buClr>
                <a:schemeClr val="lt1"/>
              </a:buClr>
              <a:buSzPts val="1800"/>
              <a:buChar char="•"/>
              <a:defRPr sz="1800">
                <a:solidFill>
                  <a:schemeClr val="lt1"/>
                </a:solidFill>
              </a:defRPr>
            </a:lvl3pPr>
            <a:lvl4pPr indent="-342900" lvl="3" marL="1828800" algn="l">
              <a:lnSpc>
                <a:spcPct val="110000"/>
              </a:lnSpc>
              <a:spcBef>
                <a:spcPts val="800"/>
              </a:spcBef>
              <a:spcAft>
                <a:spcPts val="0"/>
              </a:spcAft>
              <a:buClr>
                <a:schemeClr val="lt1"/>
              </a:buClr>
              <a:buSzPts val="1800"/>
              <a:buChar char="•"/>
              <a:defRPr sz="1800">
                <a:solidFill>
                  <a:schemeClr val="lt1"/>
                </a:solidFill>
              </a:defRPr>
            </a:lvl4pPr>
            <a:lvl5pPr indent="-342900" lvl="4" marL="2286000" algn="l">
              <a:lnSpc>
                <a:spcPct val="110000"/>
              </a:lnSpc>
              <a:spcBef>
                <a:spcPts val="800"/>
              </a:spcBef>
              <a:spcAft>
                <a:spcPts val="0"/>
              </a:spcAft>
              <a:buClr>
                <a:schemeClr val="lt1"/>
              </a:buClr>
              <a:buSzPts val="1800"/>
              <a:buChar char="•"/>
              <a:defRPr sz="18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0" name="Google Shape;130;p12"/>
          <p:cNvSpPr txBox="1"/>
          <p:nvPr>
            <p:ph idx="2" type="body"/>
          </p:nvPr>
        </p:nvSpPr>
        <p:spPr>
          <a:xfrm>
            <a:off x="6301305" y="1965095"/>
            <a:ext cx="5339397" cy="399565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42900" lvl="1" marL="914400" algn="l">
              <a:lnSpc>
                <a:spcPct val="110000"/>
              </a:lnSpc>
              <a:spcBef>
                <a:spcPts val="800"/>
              </a:spcBef>
              <a:spcAft>
                <a:spcPts val="0"/>
              </a:spcAft>
              <a:buClr>
                <a:schemeClr val="lt1"/>
              </a:buClr>
              <a:buSzPts val="1800"/>
              <a:buChar char="•"/>
              <a:defRPr sz="1800">
                <a:solidFill>
                  <a:schemeClr val="lt1"/>
                </a:solidFill>
              </a:defRPr>
            </a:lvl2pPr>
            <a:lvl3pPr indent="-342900" lvl="2" marL="1371600" algn="l">
              <a:lnSpc>
                <a:spcPct val="110000"/>
              </a:lnSpc>
              <a:spcBef>
                <a:spcPts val="800"/>
              </a:spcBef>
              <a:spcAft>
                <a:spcPts val="0"/>
              </a:spcAft>
              <a:buClr>
                <a:schemeClr val="lt1"/>
              </a:buClr>
              <a:buSzPts val="1800"/>
              <a:buChar char="•"/>
              <a:defRPr sz="1800">
                <a:solidFill>
                  <a:schemeClr val="lt1"/>
                </a:solidFill>
              </a:defRPr>
            </a:lvl3pPr>
            <a:lvl4pPr indent="-342900" lvl="3" marL="1828800" algn="l">
              <a:lnSpc>
                <a:spcPct val="110000"/>
              </a:lnSpc>
              <a:spcBef>
                <a:spcPts val="800"/>
              </a:spcBef>
              <a:spcAft>
                <a:spcPts val="0"/>
              </a:spcAft>
              <a:buClr>
                <a:schemeClr val="lt1"/>
              </a:buClr>
              <a:buSzPts val="1800"/>
              <a:buChar char="•"/>
              <a:defRPr sz="1800">
                <a:solidFill>
                  <a:schemeClr val="lt1"/>
                </a:solidFill>
              </a:defRPr>
            </a:lvl4pPr>
            <a:lvl5pPr indent="-342900" lvl="4" marL="2286000" algn="l">
              <a:lnSpc>
                <a:spcPct val="110000"/>
              </a:lnSpc>
              <a:spcBef>
                <a:spcPts val="800"/>
              </a:spcBef>
              <a:spcAft>
                <a:spcPts val="0"/>
              </a:spcAft>
              <a:buClr>
                <a:schemeClr val="lt1"/>
              </a:buClr>
              <a:buSzPts val="1800"/>
              <a:buChar char="•"/>
              <a:defRPr sz="18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1" name="Google Shape;131;p12"/>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2"/>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12"/>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4" name="Shape 134"/>
        <p:cNvGrpSpPr/>
        <p:nvPr/>
      </p:nvGrpSpPr>
      <p:grpSpPr>
        <a:xfrm>
          <a:off x="0" y="0"/>
          <a:ext cx="0" cy="0"/>
          <a:chOff x="0" y="0"/>
          <a:chExt cx="0" cy="0"/>
        </a:xfrm>
      </p:grpSpPr>
      <p:grpSp>
        <p:nvGrpSpPr>
          <p:cNvPr id="135" name="Google Shape;135;p13"/>
          <p:cNvGrpSpPr/>
          <p:nvPr/>
        </p:nvGrpSpPr>
        <p:grpSpPr>
          <a:xfrm>
            <a:off x="363888" y="5322560"/>
            <a:ext cx="1030305" cy="1030305"/>
            <a:chOff x="10240859" y="1436639"/>
            <a:chExt cx="1030305" cy="1030305"/>
          </a:xfrm>
        </p:grpSpPr>
        <p:sp>
          <p:nvSpPr>
            <p:cNvPr id="136" name="Google Shape;136;p13"/>
            <p:cNvSpPr/>
            <p:nvPr/>
          </p:nvSpPr>
          <p:spPr>
            <a:xfrm rot="-8100000">
              <a:off x="10268976" y="1743588"/>
              <a:ext cx="926985" cy="463493"/>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7" name="Google Shape;137;p13"/>
            <p:cNvSpPr/>
            <p:nvPr/>
          </p:nvSpPr>
          <p:spPr>
            <a:xfrm rot="-2700000">
              <a:off x="11115555" y="1939340"/>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8" name="Google Shape;138;p13"/>
            <p:cNvSpPr/>
            <p:nvPr/>
          </p:nvSpPr>
          <p:spPr>
            <a:xfrm rot="-2700000">
              <a:off x="10625042" y="1448827"/>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9" name="Google Shape;139;p13"/>
            <p:cNvSpPr/>
            <p:nvPr/>
          </p:nvSpPr>
          <p:spPr>
            <a:xfrm rot="-8100000">
              <a:off x="10292519" y="1686748"/>
              <a:ext cx="926985" cy="530086"/>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746EB3">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40" name="Google Shape;140;p13"/>
          <p:cNvSpPr txBox="1"/>
          <p:nvPr>
            <p:ph type="title"/>
          </p:nvPr>
        </p:nvSpPr>
        <p:spPr>
          <a:xfrm>
            <a:off x="550862" y="549275"/>
            <a:ext cx="11091600" cy="13320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48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13"/>
          <p:cNvSpPr txBox="1"/>
          <p:nvPr>
            <p:ph idx="1" type="body"/>
          </p:nvPr>
        </p:nvSpPr>
        <p:spPr>
          <a:xfrm>
            <a:off x="550863" y="2113199"/>
            <a:ext cx="11090274" cy="3979625"/>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42" name="Google Shape;142;p13"/>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13"/>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13"/>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5" name="Shape 145"/>
        <p:cNvGrpSpPr/>
        <p:nvPr/>
      </p:nvGrpSpPr>
      <p:grpSpPr>
        <a:xfrm>
          <a:off x="0" y="0"/>
          <a:ext cx="0" cy="0"/>
          <a:chOff x="0" y="0"/>
          <a:chExt cx="0" cy="0"/>
        </a:xfrm>
      </p:grpSpPr>
      <p:sp>
        <p:nvSpPr>
          <p:cNvPr id="146" name="Google Shape;146;p14"/>
          <p:cNvSpPr txBox="1"/>
          <p:nvPr>
            <p:ph type="title"/>
          </p:nvPr>
        </p:nvSpPr>
        <p:spPr>
          <a:xfrm>
            <a:off x="3359149" y="550799"/>
            <a:ext cx="8283313" cy="5542025"/>
          </a:xfrm>
          <a:prstGeom prst="rect">
            <a:avLst/>
          </a:prstGeom>
          <a:noFill/>
          <a:ln>
            <a:noFill/>
          </a:ln>
        </p:spPr>
        <p:txBody>
          <a:bodyPr anchorCtr="0" anchor="ctr" bIns="0" lIns="0" spcFirstLastPara="1" rIns="0" wrap="square" tIns="0">
            <a:normAutofit/>
          </a:bodyPr>
          <a:lstStyle>
            <a:lvl1pPr lvl="0" algn="l">
              <a:lnSpc>
                <a:spcPct val="90000"/>
              </a:lnSpc>
              <a:spcBef>
                <a:spcPts val="0"/>
              </a:spcBef>
              <a:spcAft>
                <a:spcPts val="0"/>
              </a:spcAft>
              <a:buClr>
                <a:schemeClr val="lt1"/>
              </a:buClr>
              <a:buSzPts val="48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14"/>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14"/>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14"/>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50" name="Google Shape;150;p14"/>
          <p:cNvSpPr/>
          <p:nvPr/>
        </p:nvSpPr>
        <p:spPr>
          <a:xfrm flipH="1" rot="8100000">
            <a:off x="-410727" y="3958416"/>
            <a:ext cx="3536330" cy="1853969"/>
          </a:xfrm>
          <a:custGeom>
            <a:rect b="b" l="l" r="r" t="t"/>
            <a:pathLst>
              <a:path extrusionOk="0" h="1853969" w="3536330">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a:gsLst>
              <a:gs pos="0">
                <a:srgbClr val="2B274A"/>
              </a:gs>
              <a:gs pos="31000">
                <a:srgbClr val="2B274A"/>
              </a:gs>
              <a:gs pos="97000">
                <a:schemeClr val="dk2"/>
              </a:gs>
              <a:gs pos="100000">
                <a:schemeClr val="dk2"/>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1" name="Google Shape;151;p14"/>
          <p:cNvSpPr/>
          <p:nvPr/>
        </p:nvSpPr>
        <p:spPr>
          <a:xfrm flipH="1" rot="8100000">
            <a:off x="-481151" y="3649708"/>
            <a:ext cx="3478701" cy="2164843"/>
          </a:xfrm>
          <a:custGeom>
            <a:rect b="b" l="l" r="r" t="t"/>
            <a:pathLst>
              <a:path extrusionOk="0" h="2164843" w="3478701">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rgbClr val="746EB3">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2" name="Google Shape;152;p14"/>
          <p:cNvSpPr/>
          <p:nvPr/>
        </p:nvSpPr>
        <p:spPr>
          <a:xfrm flipH="1" rot="2700000">
            <a:off x="1512277" y="2840042"/>
            <a:ext cx="214196" cy="933178"/>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3" name="Google Shape;153;p14"/>
          <p:cNvSpPr/>
          <p:nvPr/>
        </p:nvSpPr>
        <p:spPr>
          <a:xfrm>
            <a:off x="1780661" y="385236"/>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154" name="Google Shape;154;p14"/>
          <p:cNvGrpSpPr/>
          <p:nvPr/>
        </p:nvGrpSpPr>
        <p:grpSpPr>
          <a:xfrm>
            <a:off x="509106" y="1383159"/>
            <a:ext cx="897877" cy="934082"/>
            <a:chOff x="5129684" y="1232940"/>
            <a:chExt cx="897877" cy="934082"/>
          </a:xfrm>
        </p:grpSpPr>
        <p:sp>
          <p:nvSpPr>
            <p:cNvPr id="155" name="Google Shape;155;p14"/>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6" name="Google Shape;156;p14"/>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7" name="Google Shape;157;p14"/>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58" name="Shape 158"/>
        <p:cNvGrpSpPr/>
        <p:nvPr/>
      </p:nvGrpSpPr>
      <p:grpSpPr>
        <a:xfrm>
          <a:off x="0" y="0"/>
          <a:ext cx="0" cy="0"/>
          <a:chOff x="0" y="0"/>
          <a:chExt cx="0" cy="0"/>
        </a:xfrm>
      </p:grpSpPr>
      <p:grpSp>
        <p:nvGrpSpPr>
          <p:cNvPr id="159" name="Google Shape;159;p15"/>
          <p:cNvGrpSpPr/>
          <p:nvPr/>
        </p:nvGrpSpPr>
        <p:grpSpPr>
          <a:xfrm>
            <a:off x="220889" y="4984670"/>
            <a:ext cx="897877" cy="934082"/>
            <a:chOff x="5129684" y="1232940"/>
            <a:chExt cx="897877" cy="934082"/>
          </a:xfrm>
        </p:grpSpPr>
        <p:sp>
          <p:nvSpPr>
            <p:cNvPr id="160" name="Google Shape;160;p15"/>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1" name="Google Shape;161;p15"/>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2" name="Google Shape;162;p15"/>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63" name="Google Shape;163;p15"/>
          <p:cNvSpPr txBox="1"/>
          <p:nvPr>
            <p:ph type="title"/>
          </p:nvPr>
        </p:nvSpPr>
        <p:spPr>
          <a:xfrm>
            <a:off x="550863" y="575409"/>
            <a:ext cx="4500562" cy="984885"/>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15"/>
          <p:cNvSpPr/>
          <p:nvPr>
            <p:ph idx="2" type="pic"/>
          </p:nvPr>
        </p:nvSpPr>
        <p:spPr>
          <a:xfrm>
            <a:off x="5267324" y="575409"/>
            <a:ext cx="6373813" cy="5733316"/>
          </a:xfrm>
          <a:prstGeom prst="rect">
            <a:avLst/>
          </a:prstGeom>
          <a:noFill/>
          <a:ln>
            <a:noFill/>
          </a:ln>
        </p:spPr>
      </p:sp>
      <p:sp>
        <p:nvSpPr>
          <p:cNvPr id="165" name="Google Shape;165;p15"/>
          <p:cNvSpPr txBox="1"/>
          <p:nvPr>
            <p:ph idx="1" type="body"/>
          </p:nvPr>
        </p:nvSpPr>
        <p:spPr>
          <a:xfrm>
            <a:off x="550863" y="1776195"/>
            <a:ext cx="4500562" cy="453253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600"/>
              <a:buNone/>
              <a:defRPr sz="1600"/>
            </a:lvl1pPr>
            <a:lvl2pPr indent="-228600" lvl="1" marL="914400" algn="l">
              <a:lnSpc>
                <a:spcPct val="110000"/>
              </a:lnSpc>
              <a:spcBef>
                <a:spcPts val="800"/>
              </a:spcBef>
              <a:spcAft>
                <a:spcPts val="0"/>
              </a:spcAft>
              <a:buClr>
                <a:schemeClr val="lt1"/>
              </a:buClr>
              <a:buSzPts val="1400"/>
              <a:buNone/>
              <a:defRPr sz="1400"/>
            </a:lvl2pPr>
            <a:lvl3pPr indent="-228600" lvl="2" marL="1371600" algn="l">
              <a:lnSpc>
                <a:spcPct val="110000"/>
              </a:lnSpc>
              <a:spcBef>
                <a:spcPts val="800"/>
              </a:spcBef>
              <a:spcAft>
                <a:spcPts val="0"/>
              </a:spcAft>
              <a:buClr>
                <a:schemeClr val="lt1"/>
              </a:buClr>
              <a:buSzPts val="1200"/>
              <a:buNone/>
              <a:defRPr sz="1200"/>
            </a:lvl3pPr>
            <a:lvl4pPr indent="-228600" lvl="3" marL="1828800" algn="l">
              <a:lnSpc>
                <a:spcPct val="110000"/>
              </a:lnSpc>
              <a:spcBef>
                <a:spcPts val="800"/>
              </a:spcBef>
              <a:spcAft>
                <a:spcPts val="0"/>
              </a:spcAft>
              <a:buClr>
                <a:schemeClr val="lt1"/>
              </a:buClr>
              <a:buSzPts val="1000"/>
              <a:buNone/>
              <a:defRPr sz="1000"/>
            </a:lvl4pPr>
            <a:lvl5pPr indent="-228600" lvl="4" marL="2286000" algn="l">
              <a:lnSpc>
                <a:spcPct val="110000"/>
              </a:lnSpc>
              <a:spcBef>
                <a:spcPts val="800"/>
              </a:spcBef>
              <a:spcAft>
                <a:spcPts val="0"/>
              </a:spcAft>
              <a:buClr>
                <a:schemeClr val="lt1"/>
              </a:buClr>
              <a:buSzPts val="1000"/>
              <a:buNone/>
              <a:defRPr sz="1000"/>
            </a:lvl5pPr>
            <a:lvl6pPr indent="-228600" lvl="5" marL="2743200" algn="l">
              <a:lnSpc>
                <a:spcPct val="90000"/>
              </a:lnSpc>
              <a:spcBef>
                <a:spcPts val="8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66" name="Google Shape;166;p15"/>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7" name="Google Shape;167;p15"/>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15"/>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spTree>
      <p:nvGrpSpPr>
        <p:cNvPr id="169" name="Shape 169"/>
        <p:cNvGrpSpPr/>
        <p:nvPr/>
      </p:nvGrpSpPr>
      <p:grpSpPr>
        <a:xfrm>
          <a:off x="0" y="0"/>
          <a:ext cx="0" cy="0"/>
          <a:chOff x="0" y="0"/>
          <a:chExt cx="0" cy="0"/>
        </a:xfrm>
      </p:grpSpPr>
      <p:sp>
        <p:nvSpPr>
          <p:cNvPr id="170" name="Google Shape;170;p16"/>
          <p:cNvSpPr/>
          <p:nvPr/>
        </p:nvSpPr>
        <p:spPr>
          <a:xfrm>
            <a:off x="5303845" y="5427212"/>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1" name="Google Shape;171;p16"/>
          <p:cNvSpPr txBox="1"/>
          <p:nvPr>
            <p:ph type="title"/>
          </p:nvPr>
        </p:nvSpPr>
        <p:spPr>
          <a:xfrm>
            <a:off x="549536" y="549274"/>
            <a:ext cx="5179330" cy="2841829"/>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1"/>
              </a:buClr>
              <a:buSzPts val="5400"/>
              <a:buFont typeface="Play"/>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2" name="Google Shape;172;p16"/>
          <p:cNvSpPr txBox="1"/>
          <p:nvPr>
            <p:ph idx="1" type="body"/>
          </p:nvPr>
        </p:nvSpPr>
        <p:spPr>
          <a:xfrm>
            <a:off x="549537" y="3646704"/>
            <a:ext cx="5179330" cy="270616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228600" lvl="1" marL="914400" algn="l">
              <a:lnSpc>
                <a:spcPct val="110000"/>
              </a:lnSpc>
              <a:spcBef>
                <a:spcPts val="1000"/>
              </a:spcBef>
              <a:spcAft>
                <a:spcPts val="0"/>
              </a:spcAft>
              <a:buClr>
                <a:schemeClr val="lt1"/>
              </a:buClr>
              <a:buSzPts val="1200"/>
              <a:buNone/>
              <a:defRPr sz="1200">
                <a:solidFill>
                  <a:schemeClr val="lt1"/>
                </a:solidFill>
              </a:defRPr>
            </a:lvl2pPr>
            <a:lvl3pPr indent="-228600" lvl="2" marL="1371600" algn="l">
              <a:lnSpc>
                <a:spcPct val="110000"/>
              </a:lnSpc>
              <a:spcBef>
                <a:spcPts val="1000"/>
              </a:spcBef>
              <a:spcAft>
                <a:spcPts val="0"/>
              </a:spcAft>
              <a:buClr>
                <a:schemeClr val="lt1"/>
              </a:buClr>
              <a:buSzPts val="1200"/>
              <a:buNone/>
              <a:defRPr sz="1200">
                <a:solidFill>
                  <a:schemeClr val="lt1"/>
                </a:solidFill>
              </a:defRPr>
            </a:lvl3pPr>
            <a:lvl4pPr indent="-228600" lvl="3" marL="1828800" algn="l">
              <a:lnSpc>
                <a:spcPct val="110000"/>
              </a:lnSpc>
              <a:spcBef>
                <a:spcPts val="1000"/>
              </a:spcBef>
              <a:spcAft>
                <a:spcPts val="0"/>
              </a:spcAft>
              <a:buClr>
                <a:schemeClr val="lt1"/>
              </a:buClr>
              <a:buSzPts val="1200"/>
              <a:buNone/>
              <a:defRPr sz="1200">
                <a:solidFill>
                  <a:schemeClr val="lt1"/>
                </a:solidFill>
              </a:defRPr>
            </a:lvl4pPr>
            <a:lvl5pPr indent="-228600" lvl="4" marL="2286000" algn="l">
              <a:lnSpc>
                <a:spcPct val="110000"/>
              </a:lnSpc>
              <a:spcBef>
                <a:spcPts val="1000"/>
              </a:spcBef>
              <a:spcAft>
                <a:spcPts val="0"/>
              </a:spcAft>
              <a:buClr>
                <a:schemeClr val="lt1"/>
              </a:buClr>
              <a:buSzPts val="1200"/>
              <a:buNone/>
              <a:defRPr sz="12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73" name="Google Shape;173;p16"/>
          <p:cNvSpPr/>
          <p:nvPr>
            <p:ph idx="2" type="pic"/>
          </p:nvPr>
        </p:nvSpPr>
        <p:spPr>
          <a:xfrm>
            <a:off x="5926138" y="549275"/>
            <a:ext cx="5654675" cy="5788025"/>
          </a:xfrm>
          <a:prstGeom prst="rect">
            <a:avLst/>
          </a:prstGeom>
          <a:noFill/>
          <a:ln>
            <a:noFill/>
          </a:ln>
        </p:spPr>
      </p:sp>
      <p:grpSp>
        <p:nvGrpSpPr>
          <p:cNvPr id="174" name="Google Shape;174;p16"/>
          <p:cNvGrpSpPr/>
          <p:nvPr/>
        </p:nvGrpSpPr>
        <p:grpSpPr>
          <a:xfrm>
            <a:off x="577658" y="5511950"/>
            <a:ext cx="828358" cy="828358"/>
            <a:chOff x="10462536" y="1408249"/>
            <a:chExt cx="828358" cy="828358"/>
          </a:xfrm>
        </p:grpSpPr>
        <p:sp>
          <p:nvSpPr>
            <p:cNvPr id="175" name="Google Shape;175;p16"/>
            <p:cNvSpPr/>
            <p:nvPr/>
          </p:nvSpPr>
          <p:spPr>
            <a:xfrm rot="8100000">
              <a:off x="10606715" y="1506691"/>
              <a:ext cx="540001" cy="631474"/>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3B3666"/>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6" name="Google Shape;176;p16"/>
            <p:cNvSpPr/>
            <p:nvPr/>
          </p:nvSpPr>
          <p:spPr>
            <a:xfrm rot="-8100000">
              <a:off x="10613915" y="1424627"/>
              <a:ext cx="270000" cy="540001"/>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grpSp>
        <p:nvGrpSpPr>
          <p:cNvPr id="177" name="Google Shape;177;p16"/>
          <p:cNvGrpSpPr/>
          <p:nvPr/>
        </p:nvGrpSpPr>
        <p:grpSpPr>
          <a:xfrm>
            <a:off x="363888" y="5322560"/>
            <a:ext cx="1030305" cy="1030305"/>
            <a:chOff x="10240859" y="1436639"/>
            <a:chExt cx="1030305" cy="1030305"/>
          </a:xfrm>
        </p:grpSpPr>
        <p:sp>
          <p:nvSpPr>
            <p:cNvPr id="178" name="Google Shape;178;p16"/>
            <p:cNvSpPr/>
            <p:nvPr/>
          </p:nvSpPr>
          <p:spPr>
            <a:xfrm rot="-8100000">
              <a:off x="10268976" y="1743588"/>
              <a:ext cx="926985" cy="463493"/>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9" name="Google Shape;179;p16"/>
            <p:cNvSpPr/>
            <p:nvPr/>
          </p:nvSpPr>
          <p:spPr>
            <a:xfrm rot="-2700000">
              <a:off x="11115555" y="1939340"/>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0" name="Google Shape;180;p16"/>
            <p:cNvSpPr/>
            <p:nvPr/>
          </p:nvSpPr>
          <p:spPr>
            <a:xfrm rot="-2700000">
              <a:off x="10625042" y="1448827"/>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1" name="Google Shape;181;p16"/>
            <p:cNvSpPr/>
            <p:nvPr/>
          </p:nvSpPr>
          <p:spPr>
            <a:xfrm rot="-8100000">
              <a:off x="10292519" y="1686748"/>
              <a:ext cx="926985" cy="530086"/>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746EB3">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82" name="Google Shape;182;p16"/>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16"/>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16"/>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5" name="Shape 185"/>
        <p:cNvGrpSpPr/>
        <p:nvPr/>
      </p:nvGrpSpPr>
      <p:grpSpPr>
        <a:xfrm>
          <a:off x="0" y="0"/>
          <a:ext cx="0" cy="0"/>
          <a:chOff x="0" y="0"/>
          <a:chExt cx="0" cy="0"/>
        </a:xfrm>
      </p:grpSpPr>
      <p:sp>
        <p:nvSpPr>
          <p:cNvPr id="186" name="Google Shape;186;p17"/>
          <p:cNvSpPr txBox="1"/>
          <p:nvPr>
            <p:ph type="ctrTitle"/>
          </p:nvPr>
        </p:nvSpPr>
        <p:spPr>
          <a:xfrm>
            <a:off x="3359149" y="389840"/>
            <a:ext cx="8281987" cy="2954655"/>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6400"/>
              <a:buFont typeface="Play"/>
              <a:buNone/>
              <a:defRPr sz="6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7" name="Google Shape;187;p17"/>
          <p:cNvSpPr txBox="1"/>
          <p:nvPr>
            <p:ph idx="1" type="subTitle"/>
          </p:nvPr>
        </p:nvSpPr>
        <p:spPr>
          <a:xfrm>
            <a:off x="3359149" y="3536951"/>
            <a:ext cx="8281989" cy="2555874"/>
          </a:xfrm>
          <a:prstGeom prst="rect">
            <a:avLst/>
          </a:prstGeom>
          <a:noFill/>
          <a:ln>
            <a:noFill/>
          </a:ln>
        </p:spPr>
        <p:txBody>
          <a:bodyPr anchorCtr="0" anchor="t" bIns="0" lIns="0" spcFirstLastPara="1" rIns="0" wrap="square" tIns="0">
            <a:normAutofit/>
          </a:bodyPr>
          <a:lstStyle>
            <a:lvl1pPr lvl="0" algn="l">
              <a:lnSpc>
                <a:spcPct val="100000"/>
              </a:lnSpc>
              <a:spcBef>
                <a:spcPts val="1000"/>
              </a:spcBef>
              <a:spcAft>
                <a:spcPts val="0"/>
              </a:spcAft>
              <a:buClr>
                <a:schemeClr val="lt1"/>
              </a:buClr>
              <a:buSzPts val="2400"/>
              <a:buNone/>
              <a:defRPr sz="2400">
                <a:solidFill>
                  <a:schemeClr val="lt1"/>
                </a:solidFill>
              </a:defRPr>
            </a:lvl1pPr>
            <a:lvl2pPr lvl="1" algn="ctr">
              <a:lnSpc>
                <a:spcPct val="110000"/>
              </a:lnSpc>
              <a:spcBef>
                <a:spcPts val="800"/>
              </a:spcBef>
              <a:spcAft>
                <a:spcPts val="0"/>
              </a:spcAft>
              <a:buClr>
                <a:schemeClr val="lt1"/>
              </a:buClr>
              <a:buSzPts val="2000"/>
              <a:buNone/>
              <a:defRPr sz="2000"/>
            </a:lvl2pPr>
            <a:lvl3pPr lvl="2" algn="ctr">
              <a:lnSpc>
                <a:spcPct val="110000"/>
              </a:lnSpc>
              <a:spcBef>
                <a:spcPts val="800"/>
              </a:spcBef>
              <a:spcAft>
                <a:spcPts val="0"/>
              </a:spcAft>
              <a:buClr>
                <a:schemeClr val="lt1"/>
              </a:buClr>
              <a:buSzPts val="1800"/>
              <a:buNone/>
              <a:defRPr sz="1800"/>
            </a:lvl3pPr>
            <a:lvl4pPr lvl="3" algn="ctr">
              <a:lnSpc>
                <a:spcPct val="110000"/>
              </a:lnSpc>
              <a:spcBef>
                <a:spcPts val="800"/>
              </a:spcBef>
              <a:spcAft>
                <a:spcPts val="0"/>
              </a:spcAft>
              <a:buClr>
                <a:schemeClr val="lt1"/>
              </a:buClr>
              <a:buSzPts val="1600"/>
              <a:buNone/>
              <a:defRPr sz="1600"/>
            </a:lvl4pPr>
            <a:lvl5pPr lvl="4" algn="ctr">
              <a:lnSpc>
                <a:spcPct val="110000"/>
              </a:lnSpc>
              <a:spcBef>
                <a:spcPts val="800"/>
              </a:spcBef>
              <a:spcAft>
                <a:spcPts val="0"/>
              </a:spcAft>
              <a:buClr>
                <a:schemeClr val="lt1"/>
              </a:buClr>
              <a:buSzPts val="1600"/>
              <a:buNone/>
              <a:defRPr sz="1600"/>
            </a:lvl5pPr>
            <a:lvl6pPr lvl="5" algn="ctr">
              <a:lnSpc>
                <a:spcPct val="90000"/>
              </a:lnSpc>
              <a:spcBef>
                <a:spcPts val="8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8" name="Google Shape;188;p17"/>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17"/>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17"/>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91" name="Google Shape;191;p17"/>
          <p:cNvSpPr/>
          <p:nvPr/>
        </p:nvSpPr>
        <p:spPr>
          <a:xfrm rot="2700000">
            <a:off x="612445" y="481888"/>
            <a:ext cx="1080000" cy="1262947"/>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453E75"/>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2" name="Google Shape;192;p17"/>
          <p:cNvSpPr/>
          <p:nvPr/>
        </p:nvSpPr>
        <p:spPr>
          <a:xfrm rot="8100000">
            <a:off x="626845" y="828962"/>
            <a:ext cx="540000" cy="1080000"/>
          </a:xfrm>
          <a:prstGeom prst="ellipse">
            <a:avLst/>
          </a:prstGeom>
          <a:gradFill>
            <a:gsLst>
              <a:gs pos="0">
                <a:srgbClr val="221F3B"/>
              </a:gs>
              <a:gs pos="50000">
                <a:srgbClr val="221F3B"/>
              </a:gs>
              <a:gs pos="100000">
                <a:srgbClr val="2B274A"/>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3" name="Google Shape;193;p17"/>
          <p:cNvSpPr/>
          <p:nvPr/>
        </p:nvSpPr>
        <p:spPr>
          <a:xfrm>
            <a:off x="1800802" y="2472855"/>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194" name="Google Shape;194;p17"/>
          <p:cNvGrpSpPr/>
          <p:nvPr/>
        </p:nvGrpSpPr>
        <p:grpSpPr>
          <a:xfrm>
            <a:off x="1292493" y="4299807"/>
            <a:ext cx="2083885" cy="2083885"/>
            <a:chOff x="4842143" y="3556857"/>
            <a:chExt cx="2083885" cy="2083885"/>
          </a:xfrm>
        </p:grpSpPr>
        <p:sp>
          <p:nvSpPr>
            <p:cNvPr id="195" name="Google Shape;195;p17"/>
            <p:cNvSpPr/>
            <p:nvPr/>
          </p:nvSpPr>
          <p:spPr>
            <a:xfrm flipH="1" rot="8100000">
              <a:off x="5005634" y="4191206"/>
              <a:ext cx="1853969" cy="926985"/>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6" name="Google Shape;196;p17"/>
            <p:cNvSpPr/>
            <p:nvPr/>
          </p:nvSpPr>
          <p:spPr>
            <a:xfrm flipH="1" rot="8100000">
              <a:off x="4957101" y="4052255"/>
              <a:ext cx="1853969" cy="1093090"/>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746EB3">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7" name="Google Shape;197;p17"/>
            <p:cNvSpPr/>
            <p:nvPr/>
          </p:nvSpPr>
          <p:spPr>
            <a:xfrm flipH="1" rot="2700000">
              <a:off x="6040374" y="3601683"/>
              <a:ext cx="107098" cy="466589"/>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8" name="Google Shape;198;p17"/>
            <p:cNvSpPr/>
            <p:nvPr/>
          </p:nvSpPr>
          <p:spPr>
            <a:xfrm flipH="1" rot="2700000">
              <a:off x="5059348" y="4582709"/>
              <a:ext cx="107098" cy="466589"/>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9" name="Shape 199"/>
        <p:cNvGrpSpPr/>
        <p:nvPr/>
      </p:nvGrpSpPr>
      <p:grpSpPr>
        <a:xfrm>
          <a:off x="0" y="0"/>
          <a:ext cx="0" cy="0"/>
          <a:chOff x="0" y="0"/>
          <a:chExt cx="0" cy="0"/>
        </a:xfrm>
      </p:grpSpPr>
      <p:grpSp>
        <p:nvGrpSpPr>
          <p:cNvPr id="200" name="Google Shape;200;p18"/>
          <p:cNvGrpSpPr/>
          <p:nvPr/>
        </p:nvGrpSpPr>
        <p:grpSpPr>
          <a:xfrm>
            <a:off x="242406" y="748159"/>
            <a:ext cx="897877" cy="934082"/>
            <a:chOff x="5129684" y="1232940"/>
            <a:chExt cx="897877" cy="934082"/>
          </a:xfrm>
        </p:grpSpPr>
        <p:sp>
          <p:nvSpPr>
            <p:cNvPr id="201" name="Google Shape;201;p18"/>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2" name="Google Shape;202;p18"/>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3" name="Google Shape;203;p18"/>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204" name="Google Shape;204;p18"/>
          <p:cNvSpPr txBox="1"/>
          <p:nvPr>
            <p:ph type="title"/>
          </p:nvPr>
        </p:nvSpPr>
        <p:spPr>
          <a:xfrm>
            <a:off x="563563" y="474345"/>
            <a:ext cx="11077574" cy="2954655"/>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1"/>
              </a:buClr>
              <a:buSzPts val="6400"/>
              <a:buFont typeface="Play"/>
              <a:buNone/>
              <a:defRPr sz="6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18"/>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18"/>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18"/>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08" name="Google Shape;208;p18"/>
          <p:cNvSpPr txBox="1"/>
          <p:nvPr>
            <p:ph idx="1" type="body"/>
          </p:nvPr>
        </p:nvSpPr>
        <p:spPr>
          <a:xfrm>
            <a:off x="566271" y="3629772"/>
            <a:ext cx="11074866" cy="2678953"/>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0"/>
              </a:spcBef>
              <a:spcAft>
                <a:spcPts val="0"/>
              </a:spcAft>
              <a:buClr>
                <a:schemeClr val="lt1"/>
              </a:buClr>
              <a:buSzPts val="2400"/>
              <a:buNone/>
              <a:defRPr sz="2400">
                <a:solidFill>
                  <a:schemeClr val="lt1"/>
                </a:solidFill>
              </a:defRPr>
            </a:lvl1pPr>
            <a:lvl2pPr indent="-228600" lvl="1" marL="914400" algn="l">
              <a:lnSpc>
                <a:spcPct val="110000"/>
              </a:lnSpc>
              <a:spcBef>
                <a:spcPts val="800"/>
              </a:spcBef>
              <a:spcAft>
                <a:spcPts val="0"/>
              </a:spcAft>
              <a:buClr>
                <a:schemeClr val="lt1"/>
              </a:buClr>
              <a:buSzPts val="2000"/>
              <a:buNone/>
              <a:defRPr sz="2000">
                <a:solidFill>
                  <a:schemeClr val="lt1"/>
                </a:solidFill>
              </a:defRPr>
            </a:lvl2pPr>
            <a:lvl3pPr indent="-228600" lvl="2" marL="1371600" algn="l">
              <a:lnSpc>
                <a:spcPct val="110000"/>
              </a:lnSpc>
              <a:spcBef>
                <a:spcPts val="800"/>
              </a:spcBef>
              <a:spcAft>
                <a:spcPts val="0"/>
              </a:spcAft>
              <a:buClr>
                <a:schemeClr val="lt1"/>
              </a:buClr>
              <a:buSzPts val="1800"/>
              <a:buNone/>
              <a:defRPr sz="1800">
                <a:solidFill>
                  <a:schemeClr val="lt1"/>
                </a:solidFill>
              </a:defRPr>
            </a:lvl3pPr>
            <a:lvl4pPr indent="-228600" lvl="3" marL="1828800" algn="l">
              <a:lnSpc>
                <a:spcPct val="110000"/>
              </a:lnSpc>
              <a:spcBef>
                <a:spcPts val="800"/>
              </a:spcBef>
              <a:spcAft>
                <a:spcPts val="0"/>
              </a:spcAft>
              <a:buClr>
                <a:schemeClr val="lt1"/>
              </a:buClr>
              <a:buSzPts val="1600"/>
              <a:buNone/>
              <a:defRPr sz="1600">
                <a:solidFill>
                  <a:schemeClr val="lt1"/>
                </a:solidFill>
              </a:defRPr>
            </a:lvl4pPr>
            <a:lvl5pPr indent="-228600" lvl="4" marL="2286000" algn="l">
              <a:lnSpc>
                <a:spcPct val="110000"/>
              </a:lnSpc>
              <a:spcBef>
                <a:spcPts val="800"/>
              </a:spcBef>
              <a:spcAft>
                <a:spcPts val="0"/>
              </a:spcAft>
              <a:buClr>
                <a:schemeClr val="lt1"/>
              </a:buClr>
              <a:buSzPts val="1600"/>
              <a:buNone/>
              <a:defRPr sz="1600">
                <a:solidFill>
                  <a:schemeClr val="lt1"/>
                </a:solidFill>
              </a:defRPr>
            </a:lvl5pPr>
            <a:lvl6pPr indent="-228600" lvl="5" marL="2743200" algn="l">
              <a:lnSpc>
                <a:spcPct val="90000"/>
              </a:lnSpc>
              <a:spcBef>
                <a:spcPts val="8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09" name="Google Shape;209;p18"/>
          <p:cNvSpPr/>
          <p:nvPr/>
        </p:nvSpPr>
        <p:spPr>
          <a:xfrm rot="-2700000">
            <a:off x="11209132" y="4448189"/>
            <a:ext cx="999200" cy="1262947"/>
          </a:xfrm>
          <a:custGeom>
            <a:rect b="b" l="l" r="r" t="t"/>
            <a:pathLst>
              <a:path extrusionOk="0" h="1262947" w="999200">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0">
                <a:srgbClr val="2B274A"/>
              </a:gs>
              <a:gs pos="30000">
                <a:srgbClr val="2B274A"/>
              </a:gs>
              <a:gs pos="40000">
                <a:srgbClr val="453E75"/>
              </a:gs>
              <a:gs pos="60000">
                <a:srgbClr val="2B274A"/>
              </a:gs>
              <a:gs pos="100000">
                <a:schemeClr val="dk2"/>
              </a:gs>
            </a:gsLst>
            <a:lin ang="10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0" name="Google Shape;210;p18"/>
          <p:cNvSpPr/>
          <p:nvPr/>
        </p:nvSpPr>
        <p:spPr>
          <a:xfrm rot="2700000">
            <a:off x="11686937" y="4853516"/>
            <a:ext cx="540000" cy="978284"/>
          </a:xfrm>
          <a:custGeom>
            <a:rect b="b" l="l" r="r" t="t"/>
            <a:pathLst>
              <a:path extrusionOk="0" h="978284" w="540000">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1" name="Shape 211"/>
        <p:cNvGrpSpPr/>
        <p:nvPr/>
      </p:nvGrpSpPr>
      <p:grpSpPr>
        <a:xfrm>
          <a:off x="0" y="0"/>
          <a:ext cx="0" cy="0"/>
          <a:chOff x="0" y="0"/>
          <a:chExt cx="0" cy="0"/>
        </a:xfrm>
      </p:grpSpPr>
      <p:sp>
        <p:nvSpPr>
          <p:cNvPr id="212" name="Google Shape;212;p19"/>
          <p:cNvSpPr/>
          <p:nvPr/>
        </p:nvSpPr>
        <p:spPr>
          <a:xfrm>
            <a:off x="11069864" y="333375"/>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213" name="Google Shape;213;p19"/>
          <p:cNvGrpSpPr/>
          <p:nvPr/>
        </p:nvGrpSpPr>
        <p:grpSpPr>
          <a:xfrm>
            <a:off x="233344" y="5384019"/>
            <a:ext cx="828357" cy="828357"/>
            <a:chOff x="2895711" y="1234487"/>
            <a:chExt cx="828357" cy="828357"/>
          </a:xfrm>
        </p:grpSpPr>
        <p:sp>
          <p:nvSpPr>
            <p:cNvPr id="214" name="Google Shape;214;p19"/>
            <p:cNvSpPr/>
            <p:nvPr/>
          </p:nvSpPr>
          <p:spPr>
            <a:xfrm rot="2700000">
              <a:off x="3039890" y="1332929"/>
              <a:ext cx="540000" cy="631474"/>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453E75"/>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5" name="Google Shape;215;p19"/>
            <p:cNvSpPr/>
            <p:nvPr/>
          </p:nvSpPr>
          <p:spPr>
            <a:xfrm rot="8100000">
              <a:off x="3047090" y="1506466"/>
              <a:ext cx="270000" cy="540000"/>
            </a:xfrm>
            <a:prstGeom prst="ellipse">
              <a:avLst/>
            </a:prstGeom>
            <a:gradFill>
              <a:gsLst>
                <a:gs pos="0">
                  <a:srgbClr val="221F3B"/>
                </a:gs>
                <a:gs pos="50000">
                  <a:srgbClr val="221F3B"/>
                </a:gs>
                <a:gs pos="100000">
                  <a:srgbClr val="2B274A"/>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216" name="Google Shape;216;p19"/>
          <p:cNvSpPr txBox="1"/>
          <p:nvPr>
            <p:ph type="title"/>
          </p:nvPr>
        </p:nvSpPr>
        <p:spPr>
          <a:xfrm>
            <a:off x="550863" y="549275"/>
            <a:ext cx="11090274" cy="13320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48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7" name="Google Shape;217;p19"/>
          <p:cNvSpPr txBox="1"/>
          <p:nvPr>
            <p:ph idx="1" type="body"/>
          </p:nvPr>
        </p:nvSpPr>
        <p:spPr>
          <a:xfrm>
            <a:off x="550862" y="2097175"/>
            <a:ext cx="5435600" cy="3995650"/>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18" name="Google Shape;218;p19"/>
          <p:cNvSpPr txBox="1"/>
          <p:nvPr>
            <p:ph idx="2" type="body"/>
          </p:nvPr>
        </p:nvSpPr>
        <p:spPr>
          <a:xfrm>
            <a:off x="6205538" y="2097175"/>
            <a:ext cx="5435600" cy="3995650"/>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19" name="Google Shape;219;p19"/>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19"/>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1" name="Google Shape;221;p19"/>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22" name="Shape 222"/>
        <p:cNvGrpSpPr/>
        <p:nvPr/>
      </p:nvGrpSpPr>
      <p:grpSpPr>
        <a:xfrm>
          <a:off x="0" y="0"/>
          <a:ext cx="0" cy="0"/>
          <a:chOff x="0" y="0"/>
          <a:chExt cx="0" cy="0"/>
        </a:xfrm>
      </p:grpSpPr>
      <p:sp>
        <p:nvSpPr>
          <p:cNvPr id="223" name="Google Shape;223;p20"/>
          <p:cNvSpPr/>
          <p:nvPr/>
        </p:nvSpPr>
        <p:spPr>
          <a:xfrm>
            <a:off x="11091612" y="5893466"/>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24" name="Google Shape;224;p20"/>
          <p:cNvSpPr/>
          <p:nvPr/>
        </p:nvSpPr>
        <p:spPr>
          <a:xfrm>
            <a:off x="11451612" y="5827878"/>
            <a:ext cx="379049" cy="360000"/>
          </a:xfrm>
          <a:prstGeom prst="rect">
            <a:avLst/>
          </a:prstGeom>
          <a:solidFill>
            <a:schemeClr val="dk2">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25" name="Google Shape;225;p20"/>
          <p:cNvSpPr txBox="1"/>
          <p:nvPr>
            <p:ph type="title"/>
          </p:nvPr>
        </p:nvSpPr>
        <p:spPr>
          <a:xfrm>
            <a:off x="550862" y="549275"/>
            <a:ext cx="11097551" cy="13320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20"/>
          <p:cNvSpPr txBox="1"/>
          <p:nvPr>
            <p:ph idx="1" type="body"/>
          </p:nvPr>
        </p:nvSpPr>
        <p:spPr>
          <a:xfrm>
            <a:off x="550864" y="1881275"/>
            <a:ext cx="5437186" cy="535354"/>
          </a:xfrm>
          <a:prstGeom prst="rect">
            <a:avLst/>
          </a:prstGeom>
          <a:noFill/>
          <a:ln>
            <a:noFill/>
          </a:ln>
        </p:spPr>
        <p:txBody>
          <a:bodyPr anchorCtr="0" anchor="b" bIns="0" lIns="0" spcFirstLastPara="1" rIns="0" wrap="square" tIns="0">
            <a:normAutofit/>
          </a:bodyPr>
          <a:lstStyle>
            <a:lvl1pPr indent="-228600" lvl="0" marL="457200" algn="l">
              <a:lnSpc>
                <a:spcPct val="110000"/>
              </a:lnSpc>
              <a:spcBef>
                <a:spcPts val="1000"/>
              </a:spcBef>
              <a:spcAft>
                <a:spcPts val="0"/>
              </a:spcAft>
              <a:buClr>
                <a:schemeClr val="lt1"/>
              </a:buClr>
              <a:buSzPts val="1400"/>
              <a:buNone/>
              <a:defRPr b="0" sz="1400" cap="none">
                <a:solidFill>
                  <a:schemeClr val="lt1"/>
                </a:solidFill>
                <a:latin typeface="Gill Sans"/>
                <a:ea typeface="Gill Sans"/>
                <a:cs typeface="Gill Sans"/>
                <a:sym typeface="Gill Sans"/>
              </a:defRPr>
            </a:lvl1pPr>
            <a:lvl2pPr indent="-228600" lvl="1" marL="914400" algn="l">
              <a:lnSpc>
                <a:spcPct val="110000"/>
              </a:lnSpc>
              <a:spcBef>
                <a:spcPts val="800"/>
              </a:spcBef>
              <a:spcAft>
                <a:spcPts val="0"/>
              </a:spcAft>
              <a:buClr>
                <a:schemeClr val="lt1"/>
              </a:buClr>
              <a:buSzPts val="2000"/>
              <a:buNone/>
              <a:defRPr b="1" sz="2000"/>
            </a:lvl2pPr>
            <a:lvl3pPr indent="-228600" lvl="2" marL="1371600" algn="l">
              <a:lnSpc>
                <a:spcPct val="110000"/>
              </a:lnSpc>
              <a:spcBef>
                <a:spcPts val="800"/>
              </a:spcBef>
              <a:spcAft>
                <a:spcPts val="0"/>
              </a:spcAft>
              <a:buClr>
                <a:schemeClr val="lt1"/>
              </a:buClr>
              <a:buSzPts val="1800"/>
              <a:buNone/>
              <a:defRPr b="1" sz="1800"/>
            </a:lvl3pPr>
            <a:lvl4pPr indent="-228600" lvl="3" marL="1828800" algn="l">
              <a:lnSpc>
                <a:spcPct val="110000"/>
              </a:lnSpc>
              <a:spcBef>
                <a:spcPts val="800"/>
              </a:spcBef>
              <a:spcAft>
                <a:spcPts val="0"/>
              </a:spcAft>
              <a:buClr>
                <a:schemeClr val="lt1"/>
              </a:buClr>
              <a:buSzPts val="1600"/>
              <a:buNone/>
              <a:defRPr b="1" sz="1600"/>
            </a:lvl4pPr>
            <a:lvl5pPr indent="-228600" lvl="4" marL="2286000" algn="l">
              <a:lnSpc>
                <a:spcPct val="110000"/>
              </a:lnSpc>
              <a:spcBef>
                <a:spcPts val="800"/>
              </a:spcBef>
              <a:spcAft>
                <a:spcPts val="0"/>
              </a:spcAft>
              <a:buClr>
                <a:schemeClr val="lt1"/>
              </a:buClr>
              <a:buSzPts val="1600"/>
              <a:buNone/>
              <a:defRPr b="1" sz="1600"/>
            </a:lvl5pPr>
            <a:lvl6pPr indent="-228600" lvl="5" marL="2743200" algn="l">
              <a:lnSpc>
                <a:spcPct val="90000"/>
              </a:lnSpc>
              <a:spcBef>
                <a:spcPts val="8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27" name="Google Shape;227;p20"/>
          <p:cNvSpPr txBox="1"/>
          <p:nvPr>
            <p:ph idx="2" type="body"/>
          </p:nvPr>
        </p:nvSpPr>
        <p:spPr>
          <a:xfrm>
            <a:off x="550863" y="2577270"/>
            <a:ext cx="5429114" cy="3515555"/>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28" name="Google Shape;228;p20"/>
          <p:cNvSpPr txBox="1"/>
          <p:nvPr>
            <p:ph idx="3" type="body"/>
          </p:nvPr>
        </p:nvSpPr>
        <p:spPr>
          <a:xfrm>
            <a:off x="6212024" y="1881275"/>
            <a:ext cx="5436392" cy="535354"/>
          </a:xfrm>
          <a:prstGeom prst="rect">
            <a:avLst/>
          </a:prstGeom>
          <a:noFill/>
          <a:ln>
            <a:noFill/>
          </a:ln>
        </p:spPr>
        <p:txBody>
          <a:bodyPr anchorCtr="0" anchor="b" bIns="0" lIns="0" spcFirstLastPara="1" rIns="0" wrap="square" tIns="0">
            <a:normAutofit/>
          </a:bodyPr>
          <a:lstStyle>
            <a:lvl1pPr indent="-317500" lvl="0" marL="457200" algn="l">
              <a:lnSpc>
                <a:spcPct val="110000"/>
              </a:lnSpc>
              <a:spcBef>
                <a:spcPts val="1000"/>
              </a:spcBef>
              <a:spcAft>
                <a:spcPts val="0"/>
              </a:spcAft>
              <a:buClr>
                <a:schemeClr val="lt1"/>
              </a:buClr>
              <a:buSzPts val="1400"/>
              <a:buChar char="•"/>
              <a:defRPr b="0" sz="1400" cap="none">
                <a:solidFill>
                  <a:schemeClr val="lt1"/>
                </a:solidFill>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29" name="Google Shape;229;p20"/>
          <p:cNvSpPr txBox="1"/>
          <p:nvPr>
            <p:ph idx="4" type="body"/>
          </p:nvPr>
        </p:nvSpPr>
        <p:spPr>
          <a:xfrm>
            <a:off x="6212023" y="2577270"/>
            <a:ext cx="5436391" cy="3515555"/>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30" name="Google Shape;230;p20"/>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1" name="Google Shape;231;p20"/>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2" name="Google Shape;232;p20"/>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8" name="Shape 18"/>
        <p:cNvGrpSpPr/>
        <p:nvPr/>
      </p:nvGrpSpPr>
      <p:grpSpPr>
        <a:xfrm>
          <a:off x="0" y="0"/>
          <a:ext cx="0" cy="0"/>
          <a:chOff x="0" y="0"/>
          <a:chExt cx="0" cy="0"/>
        </a:xfrm>
      </p:grpSpPr>
      <p:grpSp>
        <p:nvGrpSpPr>
          <p:cNvPr id="19" name="Google Shape;19;p3"/>
          <p:cNvGrpSpPr/>
          <p:nvPr/>
        </p:nvGrpSpPr>
        <p:grpSpPr>
          <a:xfrm>
            <a:off x="363888" y="5322560"/>
            <a:ext cx="1030305" cy="1030305"/>
            <a:chOff x="10240859" y="1436639"/>
            <a:chExt cx="1030305" cy="1030305"/>
          </a:xfrm>
        </p:grpSpPr>
        <p:sp>
          <p:nvSpPr>
            <p:cNvPr id="20" name="Google Shape;20;p3"/>
            <p:cNvSpPr/>
            <p:nvPr/>
          </p:nvSpPr>
          <p:spPr>
            <a:xfrm rot="-8100000">
              <a:off x="10268976" y="1743588"/>
              <a:ext cx="926985" cy="463493"/>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 name="Google Shape;21;p3"/>
            <p:cNvSpPr/>
            <p:nvPr/>
          </p:nvSpPr>
          <p:spPr>
            <a:xfrm rot="-2700000">
              <a:off x="11115555" y="1939340"/>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2" name="Google Shape;22;p3"/>
            <p:cNvSpPr/>
            <p:nvPr/>
          </p:nvSpPr>
          <p:spPr>
            <a:xfrm rot="-2700000">
              <a:off x="10625042" y="1448827"/>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3" name="Google Shape;23;p3"/>
            <p:cNvSpPr/>
            <p:nvPr/>
          </p:nvSpPr>
          <p:spPr>
            <a:xfrm rot="-8100000">
              <a:off x="10292519" y="1686748"/>
              <a:ext cx="926985" cy="530086"/>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746EB3">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24" name="Google Shape;24;p3"/>
          <p:cNvSpPr txBox="1"/>
          <p:nvPr>
            <p:ph type="title"/>
          </p:nvPr>
        </p:nvSpPr>
        <p:spPr>
          <a:xfrm>
            <a:off x="550863" y="483924"/>
            <a:ext cx="11090275" cy="1684059"/>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550863" y="2419350"/>
            <a:ext cx="11090274" cy="3913188"/>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04800" lvl="1" marL="914400" algn="l">
              <a:lnSpc>
                <a:spcPct val="110000"/>
              </a:lnSpc>
              <a:spcBef>
                <a:spcPts val="800"/>
              </a:spcBef>
              <a:spcAft>
                <a:spcPts val="0"/>
              </a:spcAft>
              <a:buClr>
                <a:schemeClr val="lt1"/>
              </a:buClr>
              <a:buSzPts val="1200"/>
              <a:buChar char="•"/>
              <a:defRPr sz="1200">
                <a:solidFill>
                  <a:schemeClr val="lt1"/>
                </a:solidFill>
              </a:defRPr>
            </a:lvl2pPr>
            <a:lvl3pPr indent="-304800" lvl="2" marL="1371600" algn="l">
              <a:lnSpc>
                <a:spcPct val="110000"/>
              </a:lnSpc>
              <a:spcBef>
                <a:spcPts val="800"/>
              </a:spcBef>
              <a:spcAft>
                <a:spcPts val="0"/>
              </a:spcAft>
              <a:buClr>
                <a:schemeClr val="lt1"/>
              </a:buClr>
              <a:buSzPts val="1200"/>
              <a:buChar char="•"/>
              <a:defRPr sz="1200">
                <a:solidFill>
                  <a:schemeClr val="lt1"/>
                </a:solidFill>
              </a:defRPr>
            </a:lvl3pPr>
            <a:lvl4pPr indent="-304800" lvl="3" marL="1828800" algn="l">
              <a:lnSpc>
                <a:spcPct val="110000"/>
              </a:lnSpc>
              <a:spcBef>
                <a:spcPts val="800"/>
              </a:spcBef>
              <a:spcAft>
                <a:spcPts val="0"/>
              </a:spcAft>
              <a:buClr>
                <a:schemeClr val="lt1"/>
              </a:buClr>
              <a:buSzPts val="1200"/>
              <a:buChar char="•"/>
              <a:defRPr sz="1200">
                <a:solidFill>
                  <a:schemeClr val="lt1"/>
                </a:solidFill>
              </a:defRPr>
            </a:lvl4pPr>
            <a:lvl5pPr indent="-304800" lvl="4" marL="2286000" algn="l">
              <a:lnSpc>
                <a:spcPct val="110000"/>
              </a:lnSpc>
              <a:spcBef>
                <a:spcPts val="800"/>
              </a:spcBef>
              <a:spcAft>
                <a:spcPts val="0"/>
              </a:spcAft>
              <a:buClr>
                <a:schemeClr val="lt1"/>
              </a:buClr>
              <a:buSzPts val="1200"/>
              <a:buChar char="•"/>
              <a:defRPr sz="12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 name="Google Shape;26;p3"/>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grpSp>
        <p:nvGrpSpPr>
          <p:cNvPr id="29" name="Google Shape;29;p3"/>
          <p:cNvGrpSpPr/>
          <p:nvPr/>
        </p:nvGrpSpPr>
        <p:grpSpPr>
          <a:xfrm>
            <a:off x="8896749" y="1383159"/>
            <a:ext cx="897877" cy="934082"/>
            <a:chOff x="5129684" y="1232940"/>
            <a:chExt cx="897877" cy="934082"/>
          </a:xfrm>
        </p:grpSpPr>
        <p:sp>
          <p:nvSpPr>
            <p:cNvPr id="30" name="Google Shape;30;p3"/>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1" name="Google Shape;31;p3"/>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2" name="Google Shape;32;p3"/>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33" name="Google Shape;33;p3"/>
          <p:cNvSpPr/>
          <p:nvPr/>
        </p:nvSpPr>
        <p:spPr>
          <a:xfrm>
            <a:off x="10168304" y="385236"/>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34" name="Google Shape;34;p3"/>
          <p:cNvGrpSpPr/>
          <p:nvPr/>
        </p:nvGrpSpPr>
        <p:grpSpPr>
          <a:xfrm flipH="1">
            <a:off x="8925426" y="2736835"/>
            <a:ext cx="3990589" cy="4054324"/>
            <a:chOff x="4285509" y="2736835"/>
            <a:chExt cx="3990589" cy="4054324"/>
          </a:xfrm>
        </p:grpSpPr>
        <p:sp>
          <p:nvSpPr>
            <p:cNvPr id="35" name="Google Shape;35;p3"/>
            <p:cNvSpPr/>
            <p:nvPr/>
          </p:nvSpPr>
          <p:spPr>
            <a:xfrm flipH="1" rot="8100000">
              <a:off x="4602175" y="3958416"/>
              <a:ext cx="3536330" cy="1853969"/>
            </a:xfrm>
            <a:custGeom>
              <a:rect b="b" l="l" r="r" t="t"/>
              <a:pathLst>
                <a:path extrusionOk="0" h="1853969" w="3536330">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a:gsLst>
                <a:gs pos="0">
                  <a:srgbClr val="2B274A"/>
                </a:gs>
                <a:gs pos="31000">
                  <a:srgbClr val="2B274A"/>
                </a:gs>
                <a:gs pos="97000">
                  <a:schemeClr val="dk2"/>
                </a:gs>
                <a:gs pos="100000">
                  <a:schemeClr val="dk2"/>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36" name="Google Shape;36;p3"/>
            <p:cNvGrpSpPr/>
            <p:nvPr/>
          </p:nvGrpSpPr>
          <p:grpSpPr>
            <a:xfrm>
              <a:off x="4285509" y="2736835"/>
              <a:ext cx="3990588" cy="3990588"/>
              <a:chOff x="-737095" y="2736835"/>
              <a:chExt cx="3990588" cy="3990588"/>
            </a:xfrm>
          </p:grpSpPr>
          <p:sp>
            <p:nvSpPr>
              <p:cNvPr id="37" name="Google Shape;37;p3"/>
              <p:cNvSpPr/>
              <p:nvPr/>
            </p:nvSpPr>
            <p:spPr>
              <a:xfrm flipH="1" rot="8100000">
                <a:off x="-481151" y="3649708"/>
                <a:ext cx="3478701" cy="2164843"/>
              </a:xfrm>
              <a:custGeom>
                <a:rect b="b" l="l" r="r" t="t"/>
                <a:pathLst>
                  <a:path extrusionOk="0" h="2164843" w="3478701">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rgbClr val="746EB3">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8" name="Google Shape;38;p3"/>
              <p:cNvSpPr/>
              <p:nvPr/>
            </p:nvSpPr>
            <p:spPr>
              <a:xfrm flipH="1" rot="2700000">
                <a:off x="1512277" y="2840042"/>
                <a:ext cx="214196" cy="933178"/>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grpSp>
      <p:grpSp>
        <p:nvGrpSpPr>
          <p:cNvPr id="39" name="Google Shape;39;p3"/>
          <p:cNvGrpSpPr/>
          <p:nvPr/>
        </p:nvGrpSpPr>
        <p:grpSpPr>
          <a:xfrm>
            <a:off x="5657788" y="3903772"/>
            <a:ext cx="1656714" cy="1656714"/>
            <a:chOff x="10112258" y="2147095"/>
            <a:chExt cx="1656714" cy="1656714"/>
          </a:xfrm>
        </p:grpSpPr>
        <p:sp>
          <p:nvSpPr>
            <p:cNvPr id="40" name="Google Shape;40;p3"/>
            <p:cNvSpPr/>
            <p:nvPr/>
          </p:nvSpPr>
          <p:spPr>
            <a:xfrm rot="8100000">
              <a:off x="10400615" y="2343978"/>
              <a:ext cx="1080000" cy="1262947"/>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3B3666"/>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41" name="Google Shape;41;p3"/>
            <p:cNvSpPr/>
            <p:nvPr/>
          </p:nvSpPr>
          <p:spPr>
            <a:xfrm rot="-8100000">
              <a:off x="10415015" y="2179851"/>
              <a:ext cx="540000" cy="1080000"/>
            </a:xfrm>
            <a:prstGeom prst="ellipse">
              <a:avLst/>
            </a:prstGeom>
            <a:gradFill>
              <a:gsLst>
                <a:gs pos="0">
                  <a:srgbClr val="453E75">
                    <a:alpha val="32941"/>
                  </a:srgbClr>
                </a:gs>
                <a:gs pos="100000">
                  <a:srgbClr val="59EFC0">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3" name="Shape 233"/>
        <p:cNvGrpSpPr/>
        <p:nvPr/>
      </p:nvGrpSpPr>
      <p:grpSpPr>
        <a:xfrm>
          <a:off x="0" y="0"/>
          <a:ext cx="0" cy="0"/>
          <a:chOff x="0" y="0"/>
          <a:chExt cx="0" cy="0"/>
        </a:xfrm>
      </p:grpSpPr>
      <p:sp>
        <p:nvSpPr>
          <p:cNvPr id="234" name="Google Shape;234;p21"/>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5" name="Google Shape;235;p21"/>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6" name="Google Shape;236;p21"/>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37" name="Shape 237"/>
        <p:cNvGrpSpPr/>
        <p:nvPr/>
      </p:nvGrpSpPr>
      <p:grpSpPr>
        <a:xfrm>
          <a:off x="0" y="0"/>
          <a:ext cx="0" cy="0"/>
          <a:chOff x="0" y="0"/>
          <a:chExt cx="0" cy="0"/>
        </a:xfrm>
      </p:grpSpPr>
      <p:grpSp>
        <p:nvGrpSpPr>
          <p:cNvPr id="238" name="Google Shape;238;p22"/>
          <p:cNvGrpSpPr/>
          <p:nvPr/>
        </p:nvGrpSpPr>
        <p:grpSpPr>
          <a:xfrm>
            <a:off x="4752748" y="4823504"/>
            <a:ext cx="1656714" cy="1656714"/>
            <a:chOff x="2481534" y="2139594"/>
            <a:chExt cx="1656714" cy="1656714"/>
          </a:xfrm>
        </p:grpSpPr>
        <p:sp>
          <p:nvSpPr>
            <p:cNvPr id="239" name="Google Shape;239;p22"/>
            <p:cNvSpPr/>
            <p:nvPr/>
          </p:nvSpPr>
          <p:spPr>
            <a:xfrm rot="2700000">
              <a:off x="2769891" y="2336477"/>
              <a:ext cx="1080000" cy="1262947"/>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453E75"/>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40" name="Google Shape;240;p22"/>
            <p:cNvSpPr/>
            <p:nvPr/>
          </p:nvSpPr>
          <p:spPr>
            <a:xfrm rot="8100000">
              <a:off x="2784291" y="2683551"/>
              <a:ext cx="540000" cy="1080000"/>
            </a:xfrm>
            <a:prstGeom prst="ellipse">
              <a:avLst/>
            </a:prstGeom>
            <a:gradFill>
              <a:gsLst>
                <a:gs pos="0">
                  <a:srgbClr val="221F3B"/>
                </a:gs>
                <a:gs pos="50000">
                  <a:srgbClr val="221F3B"/>
                </a:gs>
                <a:gs pos="100000">
                  <a:srgbClr val="2B274A"/>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241" name="Google Shape;241;p22"/>
          <p:cNvSpPr txBox="1"/>
          <p:nvPr>
            <p:ph type="title"/>
          </p:nvPr>
        </p:nvSpPr>
        <p:spPr>
          <a:xfrm>
            <a:off x="550863" y="549275"/>
            <a:ext cx="11090275" cy="984885"/>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22"/>
          <p:cNvSpPr txBox="1"/>
          <p:nvPr>
            <p:ph idx="1" type="body"/>
          </p:nvPr>
        </p:nvSpPr>
        <p:spPr>
          <a:xfrm>
            <a:off x="4295775" y="1750060"/>
            <a:ext cx="7345362" cy="4342765"/>
          </a:xfrm>
          <a:prstGeom prst="rect">
            <a:avLst/>
          </a:prstGeom>
          <a:noFill/>
          <a:ln>
            <a:noFill/>
          </a:ln>
        </p:spPr>
        <p:txBody>
          <a:bodyPr anchorCtr="0" anchor="t" bIns="0" lIns="0" spcFirstLastPara="1" rIns="0" wrap="square" tIns="0">
            <a:normAutofit/>
          </a:bodyPr>
          <a:lstStyle>
            <a:lvl1pPr indent="-330200" lvl="0" marL="457200" algn="l">
              <a:lnSpc>
                <a:spcPct val="110000"/>
              </a:lnSpc>
              <a:spcBef>
                <a:spcPts val="1000"/>
              </a:spcBef>
              <a:spcAft>
                <a:spcPts val="0"/>
              </a:spcAft>
              <a:buClr>
                <a:schemeClr val="lt1"/>
              </a:buClr>
              <a:buSzPts val="1600"/>
              <a:buChar char="•"/>
              <a:defRPr sz="1600"/>
            </a:lvl1pPr>
            <a:lvl2pPr indent="-330200" lvl="1" marL="914400" algn="l">
              <a:lnSpc>
                <a:spcPct val="110000"/>
              </a:lnSpc>
              <a:spcBef>
                <a:spcPts val="800"/>
              </a:spcBef>
              <a:spcAft>
                <a:spcPts val="0"/>
              </a:spcAft>
              <a:buClr>
                <a:schemeClr val="lt1"/>
              </a:buClr>
              <a:buSzPts val="1600"/>
              <a:buChar char="•"/>
              <a:defRPr sz="1600"/>
            </a:lvl2pPr>
            <a:lvl3pPr indent="-330200" lvl="2" marL="1371600" algn="l">
              <a:lnSpc>
                <a:spcPct val="110000"/>
              </a:lnSpc>
              <a:spcBef>
                <a:spcPts val="800"/>
              </a:spcBef>
              <a:spcAft>
                <a:spcPts val="0"/>
              </a:spcAft>
              <a:buClr>
                <a:schemeClr val="lt1"/>
              </a:buClr>
              <a:buSzPts val="1600"/>
              <a:buChar char="•"/>
              <a:defRPr sz="1600"/>
            </a:lvl3pPr>
            <a:lvl4pPr indent="-330200" lvl="3" marL="1828800" algn="l">
              <a:lnSpc>
                <a:spcPct val="110000"/>
              </a:lnSpc>
              <a:spcBef>
                <a:spcPts val="800"/>
              </a:spcBef>
              <a:spcAft>
                <a:spcPts val="0"/>
              </a:spcAft>
              <a:buClr>
                <a:schemeClr val="lt1"/>
              </a:buClr>
              <a:buSzPts val="1600"/>
              <a:buChar char="•"/>
              <a:defRPr sz="1600"/>
            </a:lvl4pPr>
            <a:lvl5pPr indent="-330200" lvl="4" marL="2286000" algn="l">
              <a:lnSpc>
                <a:spcPct val="110000"/>
              </a:lnSpc>
              <a:spcBef>
                <a:spcPts val="800"/>
              </a:spcBef>
              <a:spcAft>
                <a:spcPts val="0"/>
              </a:spcAft>
              <a:buClr>
                <a:schemeClr val="lt1"/>
              </a:buClr>
              <a:buSzPts val="1600"/>
              <a:buChar char="•"/>
              <a:defRPr sz="1600"/>
            </a:lvl5pPr>
            <a:lvl6pPr indent="-355600" lvl="5" marL="2743200" algn="l">
              <a:lnSpc>
                <a:spcPct val="90000"/>
              </a:lnSpc>
              <a:spcBef>
                <a:spcPts val="8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243" name="Google Shape;243;p22"/>
          <p:cNvSpPr txBox="1"/>
          <p:nvPr>
            <p:ph idx="2" type="body"/>
          </p:nvPr>
        </p:nvSpPr>
        <p:spPr>
          <a:xfrm>
            <a:off x="550863" y="1750060"/>
            <a:ext cx="3565525" cy="4342765"/>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600"/>
              <a:buNone/>
              <a:defRPr sz="1600"/>
            </a:lvl1pPr>
            <a:lvl2pPr indent="-228600" lvl="1" marL="914400" algn="l">
              <a:lnSpc>
                <a:spcPct val="110000"/>
              </a:lnSpc>
              <a:spcBef>
                <a:spcPts val="800"/>
              </a:spcBef>
              <a:spcAft>
                <a:spcPts val="0"/>
              </a:spcAft>
              <a:buClr>
                <a:schemeClr val="lt1"/>
              </a:buClr>
              <a:buSzPts val="1400"/>
              <a:buNone/>
              <a:defRPr sz="1400"/>
            </a:lvl2pPr>
            <a:lvl3pPr indent="-228600" lvl="2" marL="1371600" algn="l">
              <a:lnSpc>
                <a:spcPct val="110000"/>
              </a:lnSpc>
              <a:spcBef>
                <a:spcPts val="800"/>
              </a:spcBef>
              <a:spcAft>
                <a:spcPts val="0"/>
              </a:spcAft>
              <a:buClr>
                <a:schemeClr val="lt1"/>
              </a:buClr>
              <a:buSzPts val="1200"/>
              <a:buNone/>
              <a:defRPr sz="1200"/>
            </a:lvl3pPr>
            <a:lvl4pPr indent="-228600" lvl="3" marL="1828800" algn="l">
              <a:lnSpc>
                <a:spcPct val="110000"/>
              </a:lnSpc>
              <a:spcBef>
                <a:spcPts val="800"/>
              </a:spcBef>
              <a:spcAft>
                <a:spcPts val="0"/>
              </a:spcAft>
              <a:buClr>
                <a:schemeClr val="lt1"/>
              </a:buClr>
              <a:buSzPts val="1000"/>
              <a:buNone/>
              <a:defRPr sz="1000"/>
            </a:lvl4pPr>
            <a:lvl5pPr indent="-228600" lvl="4" marL="2286000" algn="l">
              <a:lnSpc>
                <a:spcPct val="110000"/>
              </a:lnSpc>
              <a:spcBef>
                <a:spcPts val="800"/>
              </a:spcBef>
              <a:spcAft>
                <a:spcPts val="0"/>
              </a:spcAft>
              <a:buClr>
                <a:schemeClr val="lt1"/>
              </a:buClr>
              <a:buSzPts val="1000"/>
              <a:buNone/>
              <a:defRPr sz="1000"/>
            </a:lvl5pPr>
            <a:lvl6pPr indent="-228600" lvl="5" marL="2743200" algn="l">
              <a:lnSpc>
                <a:spcPct val="90000"/>
              </a:lnSpc>
              <a:spcBef>
                <a:spcPts val="8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44" name="Google Shape;244;p22"/>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5" name="Google Shape;245;p22"/>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6" name="Google Shape;246;p22"/>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7" name="Shape 247"/>
        <p:cNvGrpSpPr/>
        <p:nvPr/>
      </p:nvGrpSpPr>
      <p:grpSpPr>
        <a:xfrm>
          <a:off x="0" y="0"/>
          <a:ext cx="0" cy="0"/>
          <a:chOff x="0" y="0"/>
          <a:chExt cx="0" cy="0"/>
        </a:xfrm>
      </p:grpSpPr>
      <p:sp>
        <p:nvSpPr>
          <p:cNvPr id="248" name="Google Shape;248;p23"/>
          <p:cNvSpPr txBox="1"/>
          <p:nvPr>
            <p:ph type="title"/>
          </p:nvPr>
        </p:nvSpPr>
        <p:spPr>
          <a:xfrm>
            <a:off x="550862" y="503906"/>
            <a:ext cx="11090275" cy="1333057"/>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48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9" name="Google Shape;249;p23"/>
          <p:cNvSpPr txBox="1"/>
          <p:nvPr>
            <p:ph idx="1" type="body"/>
          </p:nvPr>
        </p:nvSpPr>
        <p:spPr>
          <a:xfrm rot="5400000">
            <a:off x="4107182" y="-1442457"/>
            <a:ext cx="3978963" cy="11091600"/>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50" name="Google Shape;250;p23"/>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1" name="Google Shape;251;p23"/>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2" name="Google Shape;252;p23"/>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3" name="Shape 253"/>
        <p:cNvGrpSpPr/>
        <p:nvPr/>
      </p:nvGrpSpPr>
      <p:grpSpPr>
        <a:xfrm>
          <a:off x="0" y="0"/>
          <a:ext cx="0" cy="0"/>
          <a:chOff x="0" y="0"/>
          <a:chExt cx="0" cy="0"/>
        </a:xfrm>
      </p:grpSpPr>
      <p:sp>
        <p:nvSpPr>
          <p:cNvPr id="254" name="Google Shape;254;p24"/>
          <p:cNvSpPr txBox="1"/>
          <p:nvPr>
            <p:ph type="title"/>
          </p:nvPr>
        </p:nvSpPr>
        <p:spPr>
          <a:xfrm rot="5400000">
            <a:off x="7133431" y="1956594"/>
            <a:ext cx="5811838" cy="26289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5" name="Google Shape;255;p24"/>
          <p:cNvSpPr txBox="1"/>
          <p:nvPr>
            <p:ph idx="1" type="body"/>
          </p:nvPr>
        </p:nvSpPr>
        <p:spPr>
          <a:xfrm rot="5400000">
            <a:off x="1799431" y="-596106"/>
            <a:ext cx="5811838" cy="7734300"/>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a:lvl1pPr>
            <a:lvl2pPr indent="-342900" lvl="1" marL="914400" algn="l">
              <a:lnSpc>
                <a:spcPct val="110000"/>
              </a:lnSpc>
              <a:spcBef>
                <a:spcPts val="800"/>
              </a:spcBef>
              <a:spcAft>
                <a:spcPts val="0"/>
              </a:spcAft>
              <a:buClr>
                <a:schemeClr val="lt1"/>
              </a:buClr>
              <a:buSzPts val="1800"/>
              <a:buChar char="•"/>
              <a:defRPr/>
            </a:lvl2pPr>
            <a:lvl3pPr indent="-342900" lvl="2" marL="1371600" algn="l">
              <a:lnSpc>
                <a:spcPct val="110000"/>
              </a:lnSpc>
              <a:spcBef>
                <a:spcPts val="800"/>
              </a:spcBef>
              <a:spcAft>
                <a:spcPts val="0"/>
              </a:spcAft>
              <a:buClr>
                <a:schemeClr val="lt1"/>
              </a:buClr>
              <a:buSzPts val="1800"/>
              <a:buChar char="•"/>
              <a:defRPr/>
            </a:lvl3pPr>
            <a:lvl4pPr indent="-342900" lvl="3" marL="1828800" algn="l">
              <a:lnSpc>
                <a:spcPct val="110000"/>
              </a:lnSpc>
              <a:spcBef>
                <a:spcPts val="800"/>
              </a:spcBef>
              <a:spcAft>
                <a:spcPts val="0"/>
              </a:spcAft>
              <a:buClr>
                <a:schemeClr val="lt1"/>
              </a:buClr>
              <a:buSzPts val="1800"/>
              <a:buChar char="•"/>
              <a:defRPr/>
            </a:lvl4pPr>
            <a:lvl5pPr indent="-342900" lvl="4" marL="2286000" algn="l">
              <a:lnSpc>
                <a:spcPct val="110000"/>
              </a:lnSpc>
              <a:spcBef>
                <a:spcPts val="800"/>
              </a:spcBef>
              <a:spcAft>
                <a:spcPts val="0"/>
              </a:spcAft>
              <a:buClr>
                <a:schemeClr val="lt1"/>
              </a:buClr>
              <a:buSzPts val="1800"/>
              <a:buChar char="•"/>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56" name="Google Shape;256;p24"/>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 name="Google Shape;257;p24"/>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 name="Google Shape;258;p24"/>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Section Title">
    <p:spTree>
      <p:nvGrpSpPr>
        <p:cNvPr id="42" name="Shape 42"/>
        <p:cNvGrpSpPr/>
        <p:nvPr/>
      </p:nvGrpSpPr>
      <p:grpSpPr>
        <a:xfrm>
          <a:off x="0" y="0"/>
          <a:ext cx="0" cy="0"/>
          <a:chOff x="0" y="0"/>
          <a:chExt cx="0" cy="0"/>
        </a:xfrm>
      </p:grpSpPr>
      <p:sp>
        <p:nvSpPr>
          <p:cNvPr id="43" name="Google Shape;43;p4"/>
          <p:cNvSpPr txBox="1"/>
          <p:nvPr>
            <p:ph type="ctrTitle"/>
          </p:nvPr>
        </p:nvSpPr>
        <p:spPr>
          <a:xfrm>
            <a:off x="550863" y="4045464"/>
            <a:ext cx="11115355" cy="2286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lt1"/>
              </a:buClr>
              <a:buSzPts val="5400"/>
              <a:buFont typeface="Play"/>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4"/>
          <p:cNvSpPr/>
          <p:nvPr>
            <p:ph idx="2" type="pic"/>
          </p:nvPr>
        </p:nvSpPr>
        <p:spPr>
          <a:xfrm>
            <a:off x="0" y="4594"/>
            <a:ext cx="12192000" cy="3771878"/>
          </a:xfrm>
          <a:prstGeom prst="rect">
            <a:avLst/>
          </a:prstGeom>
          <a:noFill/>
          <a:ln>
            <a:noFill/>
          </a:ln>
        </p:spPr>
      </p:sp>
      <p:sp>
        <p:nvSpPr>
          <p:cNvPr id="45" name="Google Shape;45;p4"/>
          <p:cNvSpPr/>
          <p:nvPr/>
        </p:nvSpPr>
        <p:spPr>
          <a:xfrm>
            <a:off x="1225773" y="3852225"/>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46" name="Google Shape;46;p4"/>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4"/>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4"/>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picture">
  <p:cSld name="Title + subtitle + picture">
    <p:spTree>
      <p:nvGrpSpPr>
        <p:cNvPr id="49" name="Shape 49"/>
        <p:cNvGrpSpPr/>
        <p:nvPr/>
      </p:nvGrpSpPr>
      <p:grpSpPr>
        <a:xfrm>
          <a:off x="0" y="0"/>
          <a:ext cx="0" cy="0"/>
          <a:chOff x="0" y="0"/>
          <a:chExt cx="0" cy="0"/>
        </a:xfrm>
      </p:grpSpPr>
      <p:sp>
        <p:nvSpPr>
          <p:cNvPr id="50" name="Google Shape;50;p5"/>
          <p:cNvSpPr txBox="1"/>
          <p:nvPr>
            <p:ph type="ctrTitle"/>
          </p:nvPr>
        </p:nvSpPr>
        <p:spPr>
          <a:xfrm>
            <a:off x="550863" y="196900"/>
            <a:ext cx="4159160" cy="3155900"/>
          </a:xfrm>
          <a:prstGeom prst="rect">
            <a:avLst/>
          </a:prstGeom>
          <a:noFill/>
          <a:ln>
            <a:noFill/>
          </a:ln>
        </p:spPr>
        <p:txBody>
          <a:bodyPr anchorCtr="0" anchor="b" bIns="0" lIns="91425" spcFirstLastPara="1" rIns="0" wrap="square" tIns="0">
            <a:noAutofit/>
          </a:bodyPr>
          <a:lstStyle>
            <a:lvl1pPr lvl="0" algn="l">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5"/>
          <p:cNvSpPr txBox="1"/>
          <p:nvPr>
            <p:ph idx="1" type="subTitle"/>
          </p:nvPr>
        </p:nvSpPr>
        <p:spPr>
          <a:xfrm>
            <a:off x="547271" y="3505200"/>
            <a:ext cx="4159160" cy="2352356"/>
          </a:xfrm>
          <a:prstGeom prst="rect">
            <a:avLst/>
          </a:prstGeom>
          <a:noFill/>
          <a:ln>
            <a:noFill/>
          </a:ln>
        </p:spPr>
        <p:txBody>
          <a:bodyPr anchorCtr="0" anchor="t" bIns="0" lIns="91425" spcFirstLastPara="1" rIns="91425" wrap="square" tIns="0">
            <a:noAutofit/>
          </a:bodyPr>
          <a:lstStyle>
            <a:lvl1pPr lvl="0" algn="l">
              <a:lnSpc>
                <a:spcPct val="100000"/>
              </a:lnSpc>
              <a:spcBef>
                <a:spcPts val="1000"/>
              </a:spcBef>
              <a:spcAft>
                <a:spcPts val="0"/>
              </a:spcAft>
              <a:buClr>
                <a:schemeClr val="lt1"/>
              </a:buClr>
              <a:buSzPts val="2400"/>
              <a:buFont typeface="Arial"/>
              <a:buNone/>
              <a:defRPr sz="2400">
                <a:solidFill>
                  <a:schemeClr val="lt1"/>
                </a:solidFill>
              </a:defRPr>
            </a:lvl1pPr>
            <a:lvl2pPr lvl="1" algn="ctr">
              <a:lnSpc>
                <a:spcPct val="110000"/>
              </a:lnSpc>
              <a:spcBef>
                <a:spcPts val="500"/>
              </a:spcBef>
              <a:spcAft>
                <a:spcPts val="0"/>
              </a:spcAft>
              <a:buClr>
                <a:schemeClr val="lt1"/>
              </a:buClr>
              <a:buSzPts val="2000"/>
              <a:buNone/>
              <a:defRPr sz="2000"/>
            </a:lvl2pPr>
            <a:lvl3pPr lvl="2" algn="ctr">
              <a:lnSpc>
                <a:spcPct val="110000"/>
              </a:lnSpc>
              <a:spcBef>
                <a:spcPts val="800"/>
              </a:spcBef>
              <a:spcAft>
                <a:spcPts val="0"/>
              </a:spcAft>
              <a:buClr>
                <a:schemeClr val="lt1"/>
              </a:buClr>
              <a:buSzPts val="1800"/>
              <a:buNone/>
              <a:defRPr sz="1800"/>
            </a:lvl3pPr>
            <a:lvl4pPr lvl="3" algn="ctr">
              <a:lnSpc>
                <a:spcPct val="110000"/>
              </a:lnSpc>
              <a:spcBef>
                <a:spcPts val="800"/>
              </a:spcBef>
              <a:spcAft>
                <a:spcPts val="0"/>
              </a:spcAft>
              <a:buClr>
                <a:schemeClr val="lt1"/>
              </a:buClr>
              <a:buSzPts val="1600"/>
              <a:buNone/>
              <a:defRPr sz="1600"/>
            </a:lvl4pPr>
            <a:lvl5pPr lvl="4" algn="ctr">
              <a:lnSpc>
                <a:spcPct val="110000"/>
              </a:lnSpc>
              <a:spcBef>
                <a:spcPts val="800"/>
              </a:spcBef>
              <a:spcAft>
                <a:spcPts val="0"/>
              </a:spcAft>
              <a:buClr>
                <a:schemeClr val="lt1"/>
              </a:buClr>
              <a:buSzPts val="1600"/>
              <a:buNone/>
              <a:defRPr sz="1600"/>
            </a:lvl5pPr>
            <a:lvl6pPr lvl="5" algn="ctr">
              <a:lnSpc>
                <a:spcPct val="90000"/>
              </a:lnSpc>
              <a:spcBef>
                <a:spcPts val="8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52" name="Google Shape;52;p5"/>
          <p:cNvSpPr/>
          <p:nvPr/>
        </p:nvSpPr>
        <p:spPr>
          <a:xfrm>
            <a:off x="5668780" y="5059009"/>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53" name="Google Shape;53;p5"/>
          <p:cNvGrpSpPr/>
          <p:nvPr/>
        </p:nvGrpSpPr>
        <p:grpSpPr>
          <a:xfrm>
            <a:off x="10708081" y="4012605"/>
            <a:ext cx="897877" cy="934082"/>
            <a:chOff x="5129684" y="1232940"/>
            <a:chExt cx="897877" cy="934082"/>
          </a:xfrm>
        </p:grpSpPr>
        <p:sp>
          <p:nvSpPr>
            <p:cNvPr id="54" name="Google Shape;54;p5"/>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55" name="Google Shape;55;p5"/>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56" name="Google Shape;56;p5"/>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57" name="Google Shape;57;p5"/>
          <p:cNvSpPr/>
          <p:nvPr>
            <p:ph idx="2" type="pic"/>
          </p:nvPr>
        </p:nvSpPr>
        <p:spPr>
          <a:xfrm>
            <a:off x="5678049" y="788713"/>
            <a:ext cx="5132388" cy="5132388"/>
          </a:xfrm>
          <a:prstGeom prst="rect">
            <a:avLst/>
          </a:prstGeom>
          <a:solidFill>
            <a:schemeClr val="accent5"/>
          </a:solidFill>
          <a:ln>
            <a:noFill/>
          </a:ln>
        </p:spPr>
      </p:sp>
      <p:sp>
        <p:nvSpPr>
          <p:cNvPr id="58" name="Google Shape;58;p5"/>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5"/>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5"/>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1">
  <p:cSld name="Two Content 1">
    <p:spTree>
      <p:nvGrpSpPr>
        <p:cNvPr id="61" name="Shape 61"/>
        <p:cNvGrpSpPr/>
        <p:nvPr/>
      </p:nvGrpSpPr>
      <p:grpSpPr>
        <a:xfrm>
          <a:off x="0" y="0"/>
          <a:ext cx="0" cy="0"/>
          <a:chOff x="0" y="0"/>
          <a:chExt cx="0" cy="0"/>
        </a:xfrm>
      </p:grpSpPr>
      <p:sp>
        <p:nvSpPr>
          <p:cNvPr id="62" name="Google Shape;62;p6"/>
          <p:cNvSpPr/>
          <p:nvPr/>
        </p:nvSpPr>
        <p:spPr>
          <a:xfrm>
            <a:off x="11069864" y="333375"/>
            <a:ext cx="360000" cy="360000"/>
          </a:xfrm>
          <a:prstGeom prst="ellipse">
            <a:avLst/>
          </a:prstGeom>
          <a:gradFill>
            <a:gsLst>
              <a:gs pos="0">
                <a:schemeClr val="dk2"/>
              </a:gs>
              <a:gs pos="60000">
                <a:schemeClr val="dk2"/>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63" name="Google Shape;63;p6"/>
          <p:cNvGrpSpPr/>
          <p:nvPr/>
        </p:nvGrpSpPr>
        <p:grpSpPr>
          <a:xfrm>
            <a:off x="233344" y="5384019"/>
            <a:ext cx="828357" cy="828357"/>
            <a:chOff x="2895711" y="1234487"/>
            <a:chExt cx="828357" cy="828357"/>
          </a:xfrm>
        </p:grpSpPr>
        <p:sp>
          <p:nvSpPr>
            <p:cNvPr id="64" name="Google Shape;64;p6"/>
            <p:cNvSpPr/>
            <p:nvPr/>
          </p:nvSpPr>
          <p:spPr>
            <a:xfrm rot="2700000">
              <a:off x="3039890" y="1332929"/>
              <a:ext cx="540000" cy="631474"/>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453E75"/>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65" name="Google Shape;65;p6"/>
            <p:cNvSpPr/>
            <p:nvPr/>
          </p:nvSpPr>
          <p:spPr>
            <a:xfrm rot="8100000">
              <a:off x="3047090" y="1506466"/>
              <a:ext cx="270000" cy="540000"/>
            </a:xfrm>
            <a:prstGeom prst="ellipse">
              <a:avLst/>
            </a:prstGeom>
            <a:gradFill>
              <a:gsLst>
                <a:gs pos="0">
                  <a:srgbClr val="221F3B"/>
                </a:gs>
                <a:gs pos="50000">
                  <a:srgbClr val="221F3B"/>
                </a:gs>
                <a:gs pos="100000">
                  <a:srgbClr val="2B274A"/>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66" name="Google Shape;66;p6"/>
          <p:cNvSpPr txBox="1"/>
          <p:nvPr>
            <p:ph type="title"/>
          </p:nvPr>
        </p:nvSpPr>
        <p:spPr>
          <a:xfrm>
            <a:off x="550863" y="508635"/>
            <a:ext cx="11090274" cy="13320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6"/>
          <p:cNvSpPr txBox="1"/>
          <p:nvPr>
            <p:ph idx="1" type="body"/>
          </p:nvPr>
        </p:nvSpPr>
        <p:spPr>
          <a:xfrm>
            <a:off x="550862" y="2097175"/>
            <a:ext cx="5435600" cy="399565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42900" lvl="1" marL="914400" algn="l">
              <a:lnSpc>
                <a:spcPct val="110000"/>
              </a:lnSpc>
              <a:spcBef>
                <a:spcPts val="1000"/>
              </a:spcBef>
              <a:spcAft>
                <a:spcPts val="0"/>
              </a:spcAft>
              <a:buClr>
                <a:schemeClr val="lt1"/>
              </a:buClr>
              <a:buSzPts val="1800"/>
              <a:buChar char="•"/>
              <a:defRPr sz="1800">
                <a:solidFill>
                  <a:schemeClr val="lt1"/>
                </a:solidFill>
              </a:defRPr>
            </a:lvl2pPr>
            <a:lvl3pPr indent="-342900" lvl="2" marL="1371600" algn="l">
              <a:lnSpc>
                <a:spcPct val="110000"/>
              </a:lnSpc>
              <a:spcBef>
                <a:spcPts val="1000"/>
              </a:spcBef>
              <a:spcAft>
                <a:spcPts val="0"/>
              </a:spcAft>
              <a:buClr>
                <a:schemeClr val="lt1"/>
              </a:buClr>
              <a:buSzPts val="1800"/>
              <a:buChar char="•"/>
              <a:defRPr sz="1800">
                <a:solidFill>
                  <a:schemeClr val="lt1"/>
                </a:solidFill>
              </a:defRPr>
            </a:lvl3pPr>
            <a:lvl4pPr indent="-342900" lvl="3" marL="1828800" algn="l">
              <a:lnSpc>
                <a:spcPct val="110000"/>
              </a:lnSpc>
              <a:spcBef>
                <a:spcPts val="1000"/>
              </a:spcBef>
              <a:spcAft>
                <a:spcPts val="0"/>
              </a:spcAft>
              <a:buClr>
                <a:schemeClr val="lt1"/>
              </a:buClr>
              <a:buSzPts val="1800"/>
              <a:buChar char="•"/>
              <a:defRPr sz="1800">
                <a:solidFill>
                  <a:schemeClr val="lt1"/>
                </a:solidFill>
              </a:defRPr>
            </a:lvl4pPr>
            <a:lvl5pPr indent="-342900" lvl="4" marL="2286000" algn="l">
              <a:lnSpc>
                <a:spcPct val="110000"/>
              </a:lnSpc>
              <a:spcBef>
                <a:spcPts val="1000"/>
              </a:spcBef>
              <a:spcAft>
                <a:spcPts val="0"/>
              </a:spcAft>
              <a:buClr>
                <a:schemeClr val="lt1"/>
              </a:buClr>
              <a:buSzPts val="1800"/>
              <a:buChar char="•"/>
              <a:defRPr sz="18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8" name="Google Shape;68;p6"/>
          <p:cNvSpPr txBox="1"/>
          <p:nvPr>
            <p:ph idx="2" type="body"/>
          </p:nvPr>
        </p:nvSpPr>
        <p:spPr>
          <a:xfrm>
            <a:off x="6205540" y="2097175"/>
            <a:ext cx="5435600" cy="399565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42900" lvl="1" marL="914400" algn="l">
              <a:lnSpc>
                <a:spcPct val="110000"/>
              </a:lnSpc>
              <a:spcBef>
                <a:spcPts val="1000"/>
              </a:spcBef>
              <a:spcAft>
                <a:spcPts val="0"/>
              </a:spcAft>
              <a:buClr>
                <a:schemeClr val="lt1"/>
              </a:buClr>
              <a:buSzPts val="1800"/>
              <a:buChar char="•"/>
              <a:defRPr sz="1800">
                <a:solidFill>
                  <a:schemeClr val="lt1"/>
                </a:solidFill>
              </a:defRPr>
            </a:lvl2pPr>
            <a:lvl3pPr indent="-342900" lvl="2" marL="1371600" algn="l">
              <a:lnSpc>
                <a:spcPct val="110000"/>
              </a:lnSpc>
              <a:spcBef>
                <a:spcPts val="1000"/>
              </a:spcBef>
              <a:spcAft>
                <a:spcPts val="0"/>
              </a:spcAft>
              <a:buClr>
                <a:schemeClr val="lt1"/>
              </a:buClr>
              <a:buSzPts val="1800"/>
              <a:buChar char="•"/>
              <a:defRPr sz="1800">
                <a:solidFill>
                  <a:schemeClr val="lt1"/>
                </a:solidFill>
              </a:defRPr>
            </a:lvl3pPr>
            <a:lvl4pPr indent="-342900" lvl="3" marL="1828800" algn="l">
              <a:lnSpc>
                <a:spcPct val="110000"/>
              </a:lnSpc>
              <a:spcBef>
                <a:spcPts val="1000"/>
              </a:spcBef>
              <a:spcAft>
                <a:spcPts val="0"/>
              </a:spcAft>
              <a:buClr>
                <a:schemeClr val="lt1"/>
              </a:buClr>
              <a:buSzPts val="1800"/>
              <a:buChar char="•"/>
              <a:defRPr sz="1800">
                <a:solidFill>
                  <a:schemeClr val="lt1"/>
                </a:solidFill>
              </a:defRPr>
            </a:lvl4pPr>
            <a:lvl5pPr indent="-342900" lvl="4" marL="2286000" algn="l">
              <a:lnSpc>
                <a:spcPct val="110000"/>
              </a:lnSpc>
              <a:spcBef>
                <a:spcPts val="1000"/>
              </a:spcBef>
              <a:spcAft>
                <a:spcPts val="0"/>
              </a:spcAft>
              <a:buClr>
                <a:schemeClr val="lt1"/>
              </a:buClr>
              <a:buSzPts val="1800"/>
              <a:buChar char="•"/>
              <a:defRPr sz="18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9" name="Google Shape;69;p6"/>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Title + subtitle">
    <p:spTree>
      <p:nvGrpSpPr>
        <p:cNvPr id="72" name="Shape 72"/>
        <p:cNvGrpSpPr/>
        <p:nvPr/>
      </p:nvGrpSpPr>
      <p:grpSpPr>
        <a:xfrm>
          <a:off x="0" y="0"/>
          <a:ext cx="0" cy="0"/>
          <a:chOff x="0" y="0"/>
          <a:chExt cx="0" cy="0"/>
        </a:xfrm>
      </p:grpSpPr>
      <p:sp>
        <p:nvSpPr>
          <p:cNvPr id="73" name="Google Shape;73;p7"/>
          <p:cNvSpPr/>
          <p:nvPr>
            <p:ph idx="2" type="pic"/>
          </p:nvPr>
        </p:nvSpPr>
        <p:spPr>
          <a:xfrm>
            <a:off x="0" y="0"/>
            <a:ext cx="12192000" cy="6858000"/>
          </a:xfrm>
          <a:prstGeom prst="rect">
            <a:avLst/>
          </a:prstGeom>
          <a:noFill/>
          <a:ln>
            <a:noFill/>
          </a:ln>
        </p:spPr>
      </p:sp>
      <p:sp>
        <p:nvSpPr>
          <p:cNvPr id="74" name="Google Shape;74;p7"/>
          <p:cNvSpPr txBox="1"/>
          <p:nvPr>
            <p:ph type="ctrTitle"/>
          </p:nvPr>
        </p:nvSpPr>
        <p:spPr>
          <a:xfrm>
            <a:off x="1524000" y="1376680"/>
            <a:ext cx="9144000" cy="2286000"/>
          </a:xfrm>
          <a:prstGeom prst="rect">
            <a:avLst/>
          </a:prstGeom>
          <a:noFill/>
          <a:ln>
            <a:noFill/>
          </a:ln>
        </p:spPr>
        <p:txBody>
          <a:bodyPr anchorCtr="0" anchor="b" bIns="0" lIns="0" spcFirstLastPara="1" rIns="0" wrap="square" tIns="0">
            <a:noAutofit/>
          </a:bodyPr>
          <a:lstStyle>
            <a:lvl1pPr lvl="0" algn="ctr">
              <a:lnSpc>
                <a:spcPct val="90000"/>
              </a:lnSpc>
              <a:spcBef>
                <a:spcPts val="0"/>
              </a:spcBef>
              <a:spcAft>
                <a:spcPts val="0"/>
              </a:spcAft>
              <a:buClr>
                <a:schemeClr val="lt1"/>
              </a:buClr>
              <a:buSzPts val="5400"/>
              <a:buFont typeface="Play"/>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7"/>
          <p:cNvSpPr txBox="1"/>
          <p:nvPr>
            <p:ph idx="1" type="subTitle"/>
          </p:nvPr>
        </p:nvSpPr>
        <p:spPr>
          <a:xfrm>
            <a:off x="1524000" y="3799840"/>
            <a:ext cx="9144000" cy="2286000"/>
          </a:xfrm>
          <a:prstGeom prst="rect">
            <a:avLst/>
          </a:prstGeom>
          <a:noFill/>
          <a:ln>
            <a:noFill/>
          </a:ln>
        </p:spPr>
        <p:txBody>
          <a:bodyPr anchorCtr="0" anchor="t" bIns="0" lIns="0" spcFirstLastPara="1" rIns="0" wrap="square" tIns="0">
            <a:noAutofit/>
          </a:bodyPr>
          <a:lstStyle>
            <a:lvl1pPr lvl="0" algn="ctr">
              <a:lnSpc>
                <a:spcPct val="110000"/>
              </a:lnSpc>
              <a:spcBef>
                <a:spcPts val="1000"/>
              </a:spcBef>
              <a:spcAft>
                <a:spcPts val="0"/>
              </a:spcAft>
              <a:buClr>
                <a:schemeClr val="lt1"/>
              </a:buClr>
              <a:buSzPts val="1800"/>
              <a:buNone/>
              <a:defRPr sz="1800">
                <a:solidFill>
                  <a:schemeClr val="lt1"/>
                </a:solidFill>
              </a:defRPr>
            </a:lvl1pPr>
            <a:lvl2pPr lvl="1" algn="ctr">
              <a:lnSpc>
                <a:spcPct val="110000"/>
              </a:lnSpc>
              <a:spcBef>
                <a:spcPts val="800"/>
              </a:spcBef>
              <a:spcAft>
                <a:spcPts val="0"/>
              </a:spcAft>
              <a:buClr>
                <a:schemeClr val="lt1"/>
              </a:buClr>
              <a:buSzPts val="2000"/>
              <a:buNone/>
              <a:defRPr sz="2000"/>
            </a:lvl2pPr>
            <a:lvl3pPr lvl="2" algn="ctr">
              <a:lnSpc>
                <a:spcPct val="110000"/>
              </a:lnSpc>
              <a:spcBef>
                <a:spcPts val="800"/>
              </a:spcBef>
              <a:spcAft>
                <a:spcPts val="0"/>
              </a:spcAft>
              <a:buClr>
                <a:schemeClr val="lt1"/>
              </a:buClr>
              <a:buSzPts val="1800"/>
              <a:buNone/>
              <a:defRPr sz="1800"/>
            </a:lvl3pPr>
            <a:lvl4pPr lvl="3" algn="ctr">
              <a:lnSpc>
                <a:spcPct val="110000"/>
              </a:lnSpc>
              <a:spcBef>
                <a:spcPts val="800"/>
              </a:spcBef>
              <a:spcAft>
                <a:spcPts val="0"/>
              </a:spcAft>
              <a:buClr>
                <a:schemeClr val="lt1"/>
              </a:buClr>
              <a:buSzPts val="1600"/>
              <a:buNone/>
              <a:defRPr sz="1600"/>
            </a:lvl4pPr>
            <a:lvl5pPr lvl="4" algn="ctr">
              <a:lnSpc>
                <a:spcPct val="110000"/>
              </a:lnSpc>
              <a:spcBef>
                <a:spcPts val="800"/>
              </a:spcBef>
              <a:spcAft>
                <a:spcPts val="0"/>
              </a:spcAft>
              <a:buClr>
                <a:schemeClr val="lt1"/>
              </a:buClr>
              <a:buSzPts val="1600"/>
              <a:buNone/>
              <a:defRPr sz="1600"/>
            </a:lvl5pPr>
            <a:lvl6pPr lvl="5" algn="ctr">
              <a:lnSpc>
                <a:spcPct val="90000"/>
              </a:lnSpc>
              <a:spcBef>
                <a:spcPts val="8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76" name="Google Shape;76;p7"/>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7"/>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7"/>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79" name="Shape 79"/>
        <p:cNvGrpSpPr/>
        <p:nvPr/>
      </p:nvGrpSpPr>
      <p:grpSpPr>
        <a:xfrm>
          <a:off x="0" y="0"/>
          <a:ext cx="0" cy="0"/>
          <a:chOff x="0" y="0"/>
          <a:chExt cx="0" cy="0"/>
        </a:xfrm>
      </p:grpSpPr>
      <p:grpSp>
        <p:nvGrpSpPr>
          <p:cNvPr id="80" name="Google Shape;80;p8"/>
          <p:cNvGrpSpPr/>
          <p:nvPr/>
        </p:nvGrpSpPr>
        <p:grpSpPr>
          <a:xfrm rot="10800000">
            <a:off x="8925426" y="-229892"/>
            <a:ext cx="3990589" cy="4054324"/>
            <a:chOff x="4285509" y="2736835"/>
            <a:chExt cx="3990589" cy="4054324"/>
          </a:xfrm>
        </p:grpSpPr>
        <p:sp>
          <p:nvSpPr>
            <p:cNvPr id="81" name="Google Shape;81;p8"/>
            <p:cNvSpPr/>
            <p:nvPr/>
          </p:nvSpPr>
          <p:spPr>
            <a:xfrm flipH="1" rot="8100000">
              <a:off x="4602175" y="3958416"/>
              <a:ext cx="3536330" cy="1853969"/>
            </a:xfrm>
            <a:custGeom>
              <a:rect b="b" l="l" r="r" t="t"/>
              <a:pathLst>
                <a:path extrusionOk="0" h="1853969" w="3536330">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a:gsLst>
                <a:gs pos="0">
                  <a:srgbClr val="2B274A"/>
                </a:gs>
                <a:gs pos="31000">
                  <a:srgbClr val="2B274A"/>
                </a:gs>
                <a:gs pos="97000">
                  <a:schemeClr val="dk2"/>
                </a:gs>
                <a:gs pos="100000">
                  <a:schemeClr val="dk2"/>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82" name="Google Shape;82;p8"/>
            <p:cNvGrpSpPr/>
            <p:nvPr/>
          </p:nvGrpSpPr>
          <p:grpSpPr>
            <a:xfrm>
              <a:off x="4285509" y="2736835"/>
              <a:ext cx="3990588" cy="3990588"/>
              <a:chOff x="-737095" y="2736835"/>
              <a:chExt cx="3990588" cy="3990588"/>
            </a:xfrm>
          </p:grpSpPr>
          <p:sp>
            <p:nvSpPr>
              <p:cNvPr id="83" name="Google Shape;83;p8"/>
              <p:cNvSpPr/>
              <p:nvPr/>
            </p:nvSpPr>
            <p:spPr>
              <a:xfrm flipH="1" rot="8100000">
                <a:off x="-481151" y="3649708"/>
                <a:ext cx="3478701" cy="2164843"/>
              </a:xfrm>
              <a:custGeom>
                <a:rect b="b" l="l" r="r" t="t"/>
                <a:pathLst>
                  <a:path extrusionOk="0" h="2164843" w="3478701">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rgbClr val="746EB3">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84" name="Google Shape;84;p8"/>
              <p:cNvSpPr/>
              <p:nvPr/>
            </p:nvSpPr>
            <p:spPr>
              <a:xfrm flipH="1" rot="2700000">
                <a:off x="1512277" y="2840042"/>
                <a:ext cx="214196" cy="933178"/>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grpSp>
      <p:grpSp>
        <p:nvGrpSpPr>
          <p:cNvPr id="85" name="Google Shape;85;p8"/>
          <p:cNvGrpSpPr/>
          <p:nvPr/>
        </p:nvGrpSpPr>
        <p:grpSpPr>
          <a:xfrm>
            <a:off x="8690355" y="4892075"/>
            <a:ext cx="1656714" cy="1656714"/>
            <a:chOff x="10112258" y="2147095"/>
            <a:chExt cx="1656714" cy="1656714"/>
          </a:xfrm>
        </p:grpSpPr>
        <p:sp>
          <p:nvSpPr>
            <p:cNvPr id="86" name="Google Shape;86;p8"/>
            <p:cNvSpPr/>
            <p:nvPr/>
          </p:nvSpPr>
          <p:spPr>
            <a:xfrm rot="8100000">
              <a:off x="10400615" y="2343978"/>
              <a:ext cx="1080000" cy="1262947"/>
            </a:xfrm>
            <a:custGeom>
              <a:rect b="b" l="l" r="r" t="t"/>
              <a:pathLst>
                <a:path extrusionOk="0" h="1262947" w="108000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2B274A"/>
                </a:gs>
                <a:gs pos="30000">
                  <a:srgbClr val="2B274A"/>
                </a:gs>
                <a:gs pos="40000">
                  <a:srgbClr val="3B3666"/>
                </a:gs>
                <a:gs pos="60000">
                  <a:srgbClr val="2B274A"/>
                </a:gs>
                <a:gs pos="100000">
                  <a:schemeClr val="dk2"/>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87" name="Google Shape;87;p8"/>
            <p:cNvSpPr/>
            <p:nvPr/>
          </p:nvSpPr>
          <p:spPr>
            <a:xfrm rot="-8100000">
              <a:off x="10415015" y="2179851"/>
              <a:ext cx="540000" cy="1080000"/>
            </a:xfrm>
            <a:prstGeom prst="ellipse">
              <a:avLst/>
            </a:prstGeom>
            <a:gradFill>
              <a:gsLst>
                <a:gs pos="0">
                  <a:srgbClr val="453E75">
                    <a:alpha val="32941"/>
                  </a:srgbClr>
                </a:gs>
                <a:gs pos="100000">
                  <a:srgbClr val="59EFC0">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grpSp>
        <p:nvGrpSpPr>
          <p:cNvPr id="88" name="Google Shape;88;p8"/>
          <p:cNvGrpSpPr/>
          <p:nvPr/>
        </p:nvGrpSpPr>
        <p:grpSpPr>
          <a:xfrm>
            <a:off x="363888" y="5322560"/>
            <a:ext cx="1030305" cy="1030305"/>
            <a:chOff x="10240859" y="1436639"/>
            <a:chExt cx="1030305" cy="1030305"/>
          </a:xfrm>
        </p:grpSpPr>
        <p:sp>
          <p:nvSpPr>
            <p:cNvPr id="89" name="Google Shape;89;p8"/>
            <p:cNvSpPr/>
            <p:nvPr/>
          </p:nvSpPr>
          <p:spPr>
            <a:xfrm rot="-8100000">
              <a:off x="10268976" y="1743588"/>
              <a:ext cx="926985" cy="463493"/>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0" name="Google Shape;90;p8"/>
            <p:cNvSpPr/>
            <p:nvPr/>
          </p:nvSpPr>
          <p:spPr>
            <a:xfrm rot="-2700000">
              <a:off x="11115555" y="1939340"/>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1" name="Google Shape;91;p8"/>
            <p:cNvSpPr/>
            <p:nvPr/>
          </p:nvSpPr>
          <p:spPr>
            <a:xfrm rot="-2700000">
              <a:off x="10625042" y="1448827"/>
              <a:ext cx="53549" cy="233295"/>
            </a:xfrm>
            <a:prstGeom prst="ellipse">
              <a:avLst/>
            </a:prstGeom>
            <a:solidFill>
              <a:srgbClr val="2B2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2" name="Google Shape;92;p8"/>
            <p:cNvSpPr/>
            <p:nvPr/>
          </p:nvSpPr>
          <p:spPr>
            <a:xfrm rot="-8100000">
              <a:off x="10292519" y="1686748"/>
              <a:ext cx="926985" cy="530086"/>
            </a:xfrm>
            <a:custGeom>
              <a:rect b="b" l="l" r="r" t="t"/>
              <a:pathLst>
                <a:path extrusionOk="0" h="1329373" w="2658746">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746EB3">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93" name="Google Shape;93;p8"/>
          <p:cNvSpPr txBox="1"/>
          <p:nvPr>
            <p:ph type="title"/>
          </p:nvPr>
        </p:nvSpPr>
        <p:spPr>
          <a:xfrm>
            <a:off x="550862" y="498474"/>
            <a:ext cx="7960421" cy="1450217"/>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8"/>
          <p:cNvSpPr txBox="1"/>
          <p:nvPr>
            <p:ph idx="1" type="body"/>
          </p:nvPr>
        </p:nvSpPr>
        <p:spPr>
          <a:xfrm>
            <a:off x="581343" y="2103039"/>
            <a:ext cx="7929940" cy="3979625"/>
          </a:xfrm>
          <a:prstGeom prst="rect">
            <a:avLst/>
          </a:prstGeom>
          <a:noFill/>
          <a:ln>
            <a:noFill/>
          </a:ln>
        </p:spPr>
        <p:txBody>
          <a:bodyPr anchorCtr="0" anchor="t" bIns="0" lIns="0" spcFirstLastPara="1" rIns="0" wrap="square" tIns="0">
            <a:normAutofit/>
          </a:bodyPr>
          <a:lstStyle>
            <a:lvl1pPr indent="-342900" lvl="0" marL="457200" algn="l">
              <a:lnSpc>
                <a:spcPct val="110000"/>
              </a:lnSpc>
              <a:spcBef>
                <a:spcPts val="1000"/>
              </a:spcBef>
              <a:spcAft>
                <a:spcPts val="0"/>
              </a:spcAft>
              <a:buClr>
                <a:schemeClr val="lt1"/>
              </a:buClr>
              <a:buSzPts val="1800"/>
              <a:buChar char="•"/>
              <a:defRPr sz="1800">
                <a:solidFill>
                  <a:schemeClr val="lt1"/>
                </a:solidFill>
              </a:defRPr>
            </a:lvl1pPr>
            <a:lvl2pPr indent="-304800" lvl="1" marL="914400" algn="l">
              <a:lnSpc>
                <a:spcPct val="110000"/>
              </a:lnSpc>
              <a:spcBef>
                <a:spcPts val="800"/>
              </a:spcBef>
              <a:spcAft>
                <a:spcPts val="0"/>
              </a:spcAft>
              <a:buClr>
                <a:schemeClr val="lt1"/>
              </a:buClr>
              <a:buSzPts val="1200"/>
              <a:buChar char="•"/>
              <a:defRPr sz="1200">
                <a:solidFill>
                  <a:schemeClr val="lt1"/>
                </a:solidFill>
              </a:defRPr>
            </a:lvl2pPr>
            <a:lvl3pPr indent="-304800" lvl="2" marL="1371600" algn="l">
              <a:lnSpc>
                <a:spcPct val="110000"/>
              </a:lnSpc>
              <a:spcBef>
                <a:spcPts val="800"/>
              </a:spcBef>
              <a:spcAft>
                <a:spcPts val="0"/>
              </a:spcAft>
              <a:buClr>
                <a:schemeClr val="lt1"/>
              </a:buClr>
              <a:buSzPts val="1200"/>
              <a:buChar char="•"/>
              <a:defRPr sz="1200">
                <a:solidFill>
                  <a:schemeClr val="lt1"/>
                </a:solidFill>
              </a:defRPr>
            </a:lvl3pPr>
            <a:lvl4pPr indent="-304800" lvl="3" marL="1828800" algn="l">
              <a:lnSpc>
                <a:spcPct val="110000"/>
              </a:lnSpc>
              <a:spcBef>
                <a:spcPts val="800"/>
              </a:spcBef>
              <a:spcAft>
                <a:spcPts val="0"/>
              </a:spcAft>
              <a:buClr>
                <a:schemeClr val="lt1"/>
              </a:buClr>
              <a:buSzPts val="1200"/>
              <a:buChar char="•"/>
              <a:defRPr sz="1200">
                <a:solidFill>
                  <a:schemeClr val="lt1"/>
                </a:solidFill>
              </a:defRPr>
            </a:lvl4pPr>
            <a:lvl5pPr indent="-304800" lvl="4" marL="2286000" algn="l">
              <a:lnSpc>
                <a:spcPct val="110000"/>
              </a:lnSpc>
              <a:spcBef>
                <a:spcPts val="800"/>
              </a:spcBef>
              <a:spcAft>
                <a:spcPts val="0"/>
              </a:spcAft>
              <a:buClr>
                <a:schemeClr val="lt1"/>
              </a:buClr>
              <a:buSzPts val="1200"/>
              <a:buChar char="•"/>
              <a:defRPr sz="12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95" name="Google Shape;95;p8"/>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8"/>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8"/>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picture ">
  <p:cSld name="Content + picture ">
    <p:spTree>
      <p:nvGrpSpPr>
        <p:cNvPr id="98" name="Shape 98"/>
        <p:cNvGrpSpPr/>
        <p:nvPr/>
      </p:nvGrpSpPr>
      <p:grpSpPr>
        <a:xfrm>
          <a:off x="0" y="0"/>
          <a:ext cx="0" cy="0"/>
          <a:chOff x="0" y="0"/>
          <a:chExt cx="0" cy="0"/>
        </a:xfrm>
      </p:grpSpPr>
      <p:sp>
        <p:nvSpPr>
          <p:cNvPr id="99" name="Google Shape;99;p9"/>
          <p:cNvSpPr txBox="1"/>
          <p:nvPr>
            <p:ph type="title"/>
          </p:nvPr>
        </p:nvSpPr>
        <p:spPr>
          <a:xfrm>
            <a:off x="600974" y="196900"/>
            <a:ext cx="4899628" cy="2331490"/>
          </a:xfrm>
          <a:prstGeom prst="rect">
            <a:avLst/>
          </a:prstGeom>
          <a:noFill/>
          <a:ln>
            <a:noFill/>
          </a:ln>
        </p:spPr>
        <p:txBody>
          <a:bodyPr anchorCtr="0" anchor="b" bIns="0" lIns="0" spcFirstLastPara="1" rIns="0" wrap="square" tIns="0">
            <a:noAutofit/>
          </a:bodyPr>
          <a:lstStyle>
            <a:lvl1pPr lvl="0" algn="r">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9"/>
          <p:cNvSpPr txBox="1"/>
          <p:nvPr>
            <p:ph idx="1" type="body"/>
          </p:nvPr>
        </p:nvSpPr>
        <p:spPr>
          <a:xfrm>
            <a:off x="583162" y="2827209"/>
            <a:ext cx="4917440" cy="3442144"/>
          </a:xfrm>
          <a:prstGeom prst="rect">
            <a:avLst/>
          </a:prstGeom>
          <a:noFill/>
          <a:ln>
            <a:noFill/>
          </a:ln>
        </p:spPr>
        <p:txBody>
          <a:bodyPr anchorCtr="0" anchor="t" bIns="0" lIns="0" spcFirstLastPara="1" rIns="0" wrap="square" tIns="0">
            <a:normAutofit/>
          </a:bodyPr>
          <a:lstStyle>
            <a:lvl1pPr indent="-228600" lvl="0" marL="457200" algn="r">
              <a:lnSpc>
                <a:spcPct val="110000"/>
              </a:lnSpc>
              <a:spcBef>
                <a:spcPts val="1000"/>
              </a:spcBef>
              <a:spcAft>
                <a:spcPts val="0"/>
              </a:spcAft>
              <a:buClr>
                <a:schemeClr val="lt1"/>
              </a:buClr>
              <a:buSzPts val="1800"/>
              <a:buNone/>
              <a:defRPr sz="1800">
                <a:solidFill>
                  <a:schemeClr val="lt1"/>
                </a:solidFill>
              </a:defRPr>
            </a:lvl1pPr>
            <a:lvl2pPr indent="-304800" lvl="1" marL="914400" algn="r">
              <a:lnSpc>
                <a:spcPct val="110000"/>
              </a:lnSpc>
              <a:spcBef>
                <a:spcPts val="800"/>
              </a:spcBef>
              <a:spcAft>
                <a:spcPts val="0"/>
              </a:spcAft>
              <a:buClr>
                <a:schemeClr val="lt1"/>
              </a:buClr>
              <a:buSzPts val="1200"/>
              <a:buChar char="•"/>
              <a:defRPr sz="1200">
                <a:solidFill>
                  <a:schemeClr val="lt1"/>
                </a:solidFill>
              </a:defRPr>
            </a:lvl2pPr>
            <a:lvl3pPr indent="-304800" lvl="2" marL="1371600" algn="r">
              <a:lnSpc>
                <a:spcPct val="110000"/>
              </a:lnSpc>
              <a:spcBef>
                <a:spcPts val="800"/>
              </a:spcBef>
              <a:spcAft>
                <a:spcPts val="0"/>
              </a:spcAft>
              <a:buClr>
                <a:schemeClr val="lt1"/>
              </a:buClr>
              <a:buSzPts val="1200"/>
              <a:buChar char="•"/>
              <a:defRPr sz="1200">
                <a:solidFill>
                  <a:schemeClr val="lt1"/>
                </a:solidFill>
              </a:defRPr>
            </a:lvl3pPr>
            <a:lvl4pPr indent="-304800" lvl="3" marL="1828800" algn="r">
              <a:lnSpc>
                <a:spcPct val="110000"/>
              </a:lnSpc>
              <a:spcBef>
                <a:spcPts val="800"/>
              </a:spcBef>
              <a:spcAft>
                <a:spcPts val="0"/>
              </a:spcAft>
              <a:buClr>
                <a:schemeClr val="lt1"/>
              </a:buClr>
              <a:buSzPts val="1200"/>
              <a:buChar char="•"/>
              <a:defRPr sz="1200">
                <a:solidFill>
                  <a:schemeClr val="lt1"/>
                </a:solidFill>
              </a:defRPr>
            </a:lvl4pPr>
            <a:lvl5pPr indent="-304800" lvl="4" marL="2286000" algn="r">
              <a:lnSpc>
                <a:spcPct val="110000"/>
              </a:lnSpc>
              <a:spcBef>
                <a:spcPts val="800"/>
              </a:spcBef>
              <a:spcAft>
                <a:spcPts val="0"/>
              </a:spcAft>
              <a:buClr>
                <a:schemeClr val="lt1"/>
              </a:buClr>
              <a:buSzPts val="1200"/>
              <a:buChar char="•"/>
              <a:defRPr sz="12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1" name="Google Shape;101;p9"/>
          <p:cNvSpPr/>
          <p:nvPr>
            <p:ph idx="2" type="pic"/>
          </p:nvPr>
        </p:nvSpPr>
        <p:spPr>
          <a:xfrm>
            <a:off x="6095588" y="0"/>
            <a:ext cx="6095998" cy="6858000"/>
          </a:xfrm>
          <a:prstGeom prst="rect">
            <a:avLst/>
          </a:prstGeom>
          <a:noFill/>
          <a:ln>
            <a:noFill/>
          </a:ln>
        </p:spPr>
      </p:sp>
      <p:grpSp>
        <p:nvGrpSpPr>
          <p:cNvPr id="102" name="Google Shape;102;p9"/>
          <p:cNvGrpSpPr/>
          <p:nvPr/>
        </p:nvGrpSpPr>
        <p:grpSpPr>
          <a:xfrm>
            <a:off x="4689246" y="551774"/>
            <a:ext cx="897877" cy="934082"/>
            <a:chOff x="5129684" y="1232940"/>
            <a:chExt cx="897877" cy="934082"/>
          </a:xfrm>
        </p:grpSpPr>
        <p:sp>
          <p:nvSpPr>
            <p:cNvPr id="103" name="Google Shape;103;p9"/>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04" name="Google Shape;104;p9"/>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05" name="Google Shape;105;p9"/>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106" name="Google Shape;106;p9"/>
          <p:cNvSpPr/>
          <p:nvPr/>
        </p:nvSpPr>
        <p:spPr>
          <a:xfrm>
            <a:off x="1189378" y="5232629"/>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table">
  <p:cSld name="Content + table">
    <p:spTree>
      <p:nvGrpSpPr>
        <p:cNvPr id="107" name="Shape 107"/>
        <p:cNvGrpSpPr/>
        <p:nvPr/>
      </p:nvGrpSpPr>
      <p:grpSpPr>
        <a:xfrm>
          <a:off x="0" y="0"/>
          <a:ext cx="0" cy="0"/>
          <a:chOff x="0" y="0"/>
          <a:chExt cx="0" cy="0"/>
        </a:xfrm>
      </p:grpSpPr>
      <p:sp>
        <p:nvSpPr>
          <p:cNvPr id="108" name="Google Shape;108;p10"/>
          <p:cNvSpPr txBox="1"/>
          <p:nvPr>
            <p:ph type="title"/>
          </p:nvPr>
        </p:nvSpPr>
        <p:spPr>
          <a:xfrm>
            <a:off x="550863" y="550801"/>
            <a:ext cx="11090275" cy="123736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4000"/>
              <a:buFont typeface="Pla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10"/>
          <p:cNvSpPr txBox="1"/>
          <p:nvPr>
            <p:ph idx="1" type="body"/>
          </p:nvPr>
        </p:nvSpPr>
        <p:spPr>
          <a:xfrm>
            <a:off x="553720" y="1917065"/>
            <a:ext cx="2921000" cy="4297680"/>
          </a:xfrm>
          <a:prstGeom prst="rect">
            <a:avLst/>
          </a:prstGeom>
          <a:noFill/>
          <a:ln>
            <a:noFill/>
          </a:ln>
        </p:spPr>
        <p:txBody>
          <a:bodyPr anchorCtr="0" anchor="t" bIns="0" lIns="0" spcFirstLastPara="1" rIns="0" wrap="square" tIns="0">
            <a:normAutofit/>
          </a:bodyPr>
          <a:lstStyle>
            <a:lvl1pPr indent="-228600" lvl="0" marL="457200" algn="l">
              <a:lnSpc>
                <a:spcPct val="110000"/>
              </a:lnSpc>
              <a:spcBef>
                <a:spcPts val="1000"/>
              </a:spcBef>
              <a:spcAft>
                <a:spcPts val="0"/>
              </a:spcAft>
              <a:buClr>
                <a:schemeClr val="lt1"/>
              </a:buClr>
              <a:buSzPts val="1800"/>
              <a:buNone/>
              <a:defRPr sz="1800">
                <a:solidFill>
                  <a:schemeClr val="lt1"/>
                </a:solidFill>
              </a:defRPr>
            </a:lvl1pPr>
            <a:lvl2pPr indent="-304800" lvl="1" marL="914400" algn="l">
              <a:lnSpc>
                <a:spcPct val="110000"/>
              </a:lnSpc>
              <a:spcBef>
                <a:spcPts val="800"/>
              </a:spcBef>
              <a:spcAft>
                <a:spcPts val="0"/>
              </a:spcAft>
              <a:buClr>
                <a:schemeClr val="lt1"/>
              </a:buClr>
              <a:buSzPts val="1200"/>
              <a:buChar char="•"/>
              <a:defRPr sz="1200">
                <a:solidFill>
                  <a:schemeClr val="lt1"/>
                </a:solidFill>
              </a:defRPr>
            </a:lvl2pPr>
            <a:lvl3pPr indent="-304800" lvl="2" marL="1371600" algn="l">
              <a:lnSpc>
                <a:spcPct val="110000"/>
              </a:lnSpc>
              <a:spcBef>
                <a:spcPts val="800"/>
              </a:spcBef>
              <a:spcAft>
                <a:spcPts val="0"/>
              </a:spcAft>
              <a:buClr>
                <a:schemeClr val="lt1"/>
              </a:buClr>
              <a:buSzPts val="1200"/>
              <a:buChar char="•"/>
              <a:defRPr sz="1200">
                <a:solidFill>
                  <a:schemeClr val="lt1"/>
                </a:solidFill>
              </a:defRPr>
            </a:lvl3pPr>
            <a:lvl4pPr indent="-304800" lvl="3" marL="1828800" algn="l">
              <a:lnSpc>
                <a:spcPct val="110000"/>
              </a:lnSpc>
              <a:spcBef>
                <a:spcPts val="800"/>
              </a:spcBef>
              <a:spcAft>
                <a:spcPts val="0"/>
              </a:spcAft>
              <a:buClr>
                <a:schemeClr val="lt1"/>
              </a:buClr>
              <a:buSzPts val="1200"/>
              <a:buChar char="•"/>
              <a:defRPr sz="1200">
                <a:solidFill>
                  <a:schemeClr val="lt1"/>
                </a:solidFill>
              </a:defRPr>
            </a:lvl4pPr>
            <a:lvl5pPr indent="-304800" lvl="4" marL="2286000" algn="l">
              <a:lnSpc>
                <a:spcPct val="110000"/>
              </a:lnSpc>
              <a:spcBef>
                <a:spcPts val="800"/>
              </a:spcBef>
              <a:spcAft>
                <a:spcPts val="0"/>
              </a:spcAft>
              <a:buClr>
                <a:schemeClr val="lt1"/>
              </a:buClr>
              <a:buSzPts val="1200"/>
              <a:buChar char="•"/>
              <a:defRPr sz="1200">
                <a:solidFill>
                  <a:schemeClr val="lt1"/>
                </a:solidFill>
              </a:defRPr>
            </a:lvl5pPr>
            <a:lvl6pPr indent="-342900" lvl="5" marL="2743200" algn="l">
              <a:lnSpc>
                <a:spcPct val="90000"/>
              </a:lnSpc>
              <a:spcBef>
                <a:spcPts val="8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0" name="Google Shape;110;p10"/>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0"/>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0"/>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50863" y="550800"/>
            <a:ext cx="11090275" cy="1333057"/>
          </a:xfrm>
          <a:prstGeom prst="rect">
            <a:avLst/>
          </a:prstGeom>
          <a:noFill/>
          <a:ln>
            <a:noFill/>
          </a:ln>
        </p:spPr>
        <p:txBody>
          <a:bodyPr anchorCtr="0" anchor="t" bIns="0" lIns="0" spcFirstLastPara="1" rIns="0" wrap="square" tIns="0">
            <a:normAutofit/>
          </a:bodyPr>
          <a:lstStyle>
            <a:lvl1pPr lvl="0" marR="0" rtl="0" algn="l">
              <a:lnSpc>
                <a:spcPct val="90000"/>
              </a:lnSpc>
              <a:spcBef>
                <a:spcPts val="0"/>
              </a:spcBef>
              <a:spcAft>
                <a:spcPts val="0"/>
              </a:spcAft>
              <a:buClr>
                <a:schemeClr val="lt1"/>
              </a:buClr>
              <a:buSzPts val="4800"/>
              <a:buFont typeface="Play"/>
              <a:buNone/>
              <a:defRPr b="0" i="0" sz="4800" u="none" cap="none" strike="noStrike">
                <a:solidFill>
                  <a:schemeClr val="lt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550863" y="2113862"/>
            <a:ext cx="11091600" cy="3978963"/>
          </a:xfrm>
          <a:prstGeom prst="rect">
            <a:avLst/>
          </a:prstGeom>
          <a:noFill/>
          <a:ln>
            <a:noFill/>
          </a:ln>
        </p:spPr>
        <p:txBody>
          <a:bodyPr anchorCtr="0" anchor="t" bIns="0" lIns="0" spcFirstLastPara="1" rIns="0" wrap="square" tIns="0">
            <a:normAutofit/>
          </a:bodyPr>
          <a:lstStyle>
            <a:lvl1pPr indent="-381000" lvl="0" marL="457200" marR="0" rtl="0" algn="l">
              <a:lnSpc>
                <a:spcPct val="110000"/>
              </a:lnSpc>
              <a:spcBef>
                <a:spcPts val="1000"/>
              </a:spcBef>
              <a:spcAft>
                <a:spcPts val="0"/>
              </a:spcAft>
              <a:buClr>
                <a:schemeClr val="lt1"/>
              </a:buClr>
              <a:buSzPts val="2400"/>
              <a:buFont typeface="Arial"/>
              <a:buChar char="•"/>
              <a:defRPr b="0" i="0" sz="2400" u="none" cap="none" strike="noStrike">
                <a:solidFill>
                  <a:schemeClr val="lt1"/>
                </a:solidFill>
                <a:latin typeface="Gill Sans"/>
                <a:ea typeface="Gill Sans"/>
                <a:cs typeface="Gill Sans"/>
                <a:sym typeface="Gill Sans"/>
              </a:defRPr>
            </a:lvl1pPr>
            <a:lvl2pPr indent="-330200" lvl="1" marL="914400" marR="0" rtl="0" algn="l">
              <a:lnSpc>
                <a:spcPct val="110000"/>
              </a:lnSpc>
              <a:spcBef>
                <a:spcPts val="800"/>
              </a:spcBef>
              <a:spcAft>
                <a:spcPts val="0"/>
              </a:spcAft>
              <a:buClr>
                <a:schemeClr val="lt1"/>
              </a:buClr>
              <a:buSzPts val="1600"/>
              <a:buFont typeface="Arial"/>
              <a:buChar char="•"/>
              <a:defRPr b="0" i="0" sz="1600" u="none" cap="none" strike="noStrike">
                <a:solidFill>
                  <a:schemeClr val="lt1"/>
                </a:solidFill>
                <a:latin typeface="Gill Sans"/>
                <a:ea typeface="Gill Sans"/>
                <a:cs typeface="Gill Sans"/>
                <a:sym typeface="Gill Sans"/>
              </a:defRPr>
            </a:lvl2pPr>
            <a:lvl3pPr indent="-330200" lvl="2" marL="1371600" marR="0" rtl="0" algn="l">
              <a:lnSpc>
                <a:spcPct val="110000"/>
              </a:lnSpc>
              <a:spcBef>
                <a:spcPts val="800"/>
              </a:spcBef>
              <a:spcAft>
                <a:spcPts val="0"/>
              </a:spcAft>
              <a:buClr>
                <a:schemeClr val="lt1"/>
              </a:buClr>
              <a:buSzPts val="1600"/>
              <a:buFont typeface="Arial"/>
              <a:buChar char="•"/>
              <a:defRPr b="0" i="0" sz="1600" u="none" cap="none" strike="noStrike">
                <a:solidFill>
                  <a:schemeClr val="lt1"/>
                </a:solidFill>
                <a:latin typeface="Gill Sans"/>
                <a:ea typeface="Gill Sans"/>
                <a:cs typeface="Gill Sans"/>
                <a:sym typeface="Gill Sans"/>
              </a:defRPr>
            </a:lvl3pPr>
            <a:lvl4pPr indent="-330200" lvl="3" marL="1828800" marR="0" rtl="0" algn="l">
              <a:lnSpc>
                <a:spcPct val="110000"/>
              </a:lnSpc>
              <a:spcBef>
                <a:spcPts val="800"/>
              </a:spcBef>
              <a:spcAft>
                <a:spcPts val="0"/>
              </a:spcAft>
              <a:buClr>
                <a:schemeClr val="lt1"/>
              </a:buClr>
              <a:buSzPts val="1600"/>
              <a:buFont typeface="Arial"/>
              <a:buChar char="•"/>
              <a:defRPr b="0" i="0" sz="1600" u="none" cap="none" strike="noStrike">
                <a:solidFill>
                  <a:schemeClr val="lt1"/>
                </a:solidFill>
                <a:latin typeface="Gill Sans"/>
                <a:ea typeface="Gill Sans"/>
                <a:cs typeface="Gill Sans"/>
                <a:sym typeface="Gill Sans"/>
              </a:defRPr>
            </a:lvl4pPr>
            <a:lvl5pPr indent="-330200" lvl="4" marL="2286000" marR="0" rtl="0" algn="l">
              <a:lnSpc>
                <a:spcPct val="110000"/>
              </a:lnSpc>
              <a:spcBef>
                <a:spcPts val="800"/>
              </a:spcBef>
              <a:spcAft>
                <a:spcPts val="0"/>
              </a:spcAft>
              <a:buClr>
                <a:schemeClr val="lt1"/>
              </a:buClr>
              <a:buSzPts val="1600"/>
              <a:buFont typeface="Arial"/>
              <a:buChar char="•"/>
              <a:defRPr b="0" i="0" sz="1600" u="none" cap="none" strike="noStrike">
                <a:solidFill>
                  <a:schemeClr val="lt1"/>
                </a:solidFill>
                <a:latin typeface="Gill Sans"/>
                <a:ea typeface="Gill Sans"/>
                <a:cs typeface="Gill Sans"/>
                <a:sym typeface="Gill Sans"/>
              </a:defRPr>
            </a:lvl5pPr>
            <a:lvl6pPr indent="-342900" lvl="5" marL="2743200" marR="0" rtl="0" algn="l">
              <a:lnSpc>
                <a:spcPct val="90000"/>
              </a:lnSpc>
              <a:spcBef>
                <a:spcPts val="800"/>
              </a:spcBef>
              <a:spcAft>
                <a:spcPts val="0"/>
              </a:spcAft>
              <a:buClr>
                <a:schemeClr val="lt1"/>
              </a:buClr>
              <a:buSzPts val="1800"/>
              <a:buFont typeface="Arial"/>
              <a:buChar char="•"/>
              <a:defRPr b="0" i="0" sz="1800" u="none" cap="none" strike="noStrike">
                <a:solidFill>
                  <a:schemeClr val="lt1"/>
                </a:solidFill>
                <a:latin typeface="Gill Sans"/>
                <a:ea typeface="Gill Sans"/>
                <a:cs typeface="Gill Sans"/>
                <a:sym typeface="Gill Sans"/>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Gill Sans"/>
                <a:ea typeface="Gill Sans"/>
                <a:cs typeface="Gill Sans"/>
                <a:sym typeface="Gill Sans"/>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Gill Sans"/>
                <a:ea typeface="Gill Sans"/>
                <a:cs typeface="Gill Sans"/>
                <a:sym typeface="Gill Sans"/>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Gill Sans"/>
                <a:ea typeface="Gill Sans"/>
                <a:cs typeface="Gill Sans"/>
                <a:sym typeface="Gill Sans"/>
              </a:defRPr>
            </a:lvl9pPr>
          </a:lstStyle>
          <a:p/>
        </p:txBody>
      </p:sp>
      <p:sp>
        <p:nvSpPr>
          <p:cNvPr id="12" name="Google Shape;12;p1"/>
          <p:cNvSpPr txBox="1"/>
          <p:nvPr>
            <p:ph idx="10" type="dt"/>
          </p:nvPr>
        </p:nvSpPr>
        <p:spPr>
          <a:xfrm>
            <a:off x="550863" y="6507212"/>
            <a:ext cx="2628900" cy="153888"/>
          </a:xfrm>
          <a:prstGeom prst="rect">
            <a:avLst/>
          </a:prstGeom>
          <a:noFill/>
          <a:ln>
            <a:noFill/>
          </a:ln>
        </p:spPr>
        <p:txBody>
          <a:bodyPr anchorCtr="0" anchor="ctr" bIns="0" lIns="0" spcFirstLastPara="1" rIns="0" wrap="square" tIns="0">
            <a:spAutoFit/>
          </a:bodyPr>
          <a:lstStyle>
            <a:lvl1pPr lvl="0" marR="0" rtl="0" algn="l">
              <a:spcBef>
                <a:spcPts val="0"/>
              </a:spcBef>
              <a:spcAft>
                <a:spcPts val="0"/>
              </a:spcAft>
              <a:buSzPts val="1400"/>
              <a:buNone/>
              <a:defRPr b="0" i="0" sz="10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3" name="Google Shape;13;p1"/>
          <p:cNvSpPr txBox="1"/>
          <p:nvPr>
            <p:ph idx="11" type="ftr"/>
          </p:nvPr>
        </p:nvSpPr>
        <p:spPr>
          <a:xfrm>
            <a:off x="3359150" y="6507212"/>
            <a:ext cx="6379210" cy="153888"/>
          </a:xfrm>
          <a:prstGeom prst="rect">
            <a:avLst/>
          </a:prstGeom>
          <a:noFill/>
          <a:ln>
            <a:noFill/>
          </a:ln>
        </p:spPr>
        <p:txBody>
          <a:bodyPr anchorCtr="0" anchor="ctr" bIns="0" lIns="0" spcFirstLastPara="1" rIns="0" wrap="square" tIns="0">
            <a:spAutoFit/>
          </a:bodyPr>
          <a:lstStyle>
            <a:lvl1pPr lvl="0" marR="0" rtl="0" algn="l">
              <a:spcBef>
                <a:spcPts val="0"/>
              </a:spcBef>
              <a:spcAft>
                <a:spcPts val="0"/>
              </a:spcAft>
              <a:buSzPts val="1400"/>
              <a:buNone/>
              <a:defRPr b="0" i="0" sz="10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4" name="Google Shape;14;p1"/>
          <p:cNvSpPr txBox="1"/>
          <p:nvPr>
            <p:ph idx="12" type="sldNum"/>
          </p:nvPr>
        </p:nvSpPr>
        <p:spPr>
          <a:xfrm>
            <a:off x="9948863" y="6507212"/>
            <a:ext cx="1692274" cy="153888"/>
          </a:xfrm>
          <a:prstGeom prst="rect">
            <a:avLst/>
          </a:prstGeom>
          <a:noFill/>
          <a:ln>
            <a:noFill/>
          </a:ln>
        </p:spPr>
        <p:txBody>
          <a:bodyPr anchorCtr="0" anchor="ctr" bIns="0" lIns="0" spcFirstLastPara="1" rIns="0" wrap="square" tIns="0">
            <a:spAutoFit/>
          </a:bodyPr>
          <a:lstStyle>
            <a:lvl1pPr indent="0" lvl="0" marL="0" marR="0" rtl="0" algn="r">
              <a:spcBef>
                <a:spcPts val="0"/>
              </a:spcBef>
              <a:buNone/>
              <a:defRPr b="0" i="0" sz="1000" u="none" cap="none" strike="noStrike">
                <a:solidFill>
                  <a:schemeClr val="lt1"/>
                </a:solidFill>
                <a:latin typeface="Gill Sans"/>
                <a:ea typeface="Gill Sans"/>
                <a:cs typeface="Gill Sans"/>
                <a:sym typeface="Gill Sans"/>
              </a:defRPr>
            </a:lvl1pPr>
            <a:lvl2pPr indent="0" lvl="1" marL="0" marR="0" rtl="0" algn="r">
              <a:spcBef>
                <a:spcPts val="0"/>
              </a:spcBef>
              <a:buNone/>
              <a:defRPr b="0" i="0" sz="1000" u="none" cap="none" strike="noStrike">
                <a:solidFill>
                  <a:schemeClr val="lt1"/>
                </a:solidFill>
                <a:latin typeface="Gill Sans"/>
                <a:ea typeface="Gill Sans"/>
                <a:cs typeface="Gill Sans"/>
                <a:sym typeface="Gill Sans"/>
              </a:defRPr>
            </a:lvl2pPr>
            <a:lvl3pPr indent="0" lvl="2" marL="0" marR="0" rtl="0" algn="r">
              <a:spcBef>
                <a:spcPts val="0"/>
              </a:spcBef>
              <a:buNone/>
              <a:defRPr b="0" i="0" sz="1000" u="none" cap="none" strike="noStrike">
                <a:solidFill>
                  <a:schemeClr val="lt1"/>
                </a:solidFill>
                <a:latin typeface="Gill Sans"/>
                <a:ea typeface="Gill Sans"/>
                <a:cs typeface="Gill Sans"/>
                <a:sym typeface="Gill Sans"/>
              </a:defRPr>
            </a:lvl3pPr>
            <a:lvl4pPr indent="0" lvl="3" marL="0" marR="0" rtl="0" algn="r">
              <a:spcBef>
                <a:spcPts val="0"/>
              </a:spcBef>
              <a:buNone/>
              <a:defRPr b="0" i="0" sz="1000" u="none" cap="none" strike="noStrike">
                <a:solidFill>
                  <a:schemeClr val="lt1"/>
                </a:solidFill>
                <a:latin typeface="Gill Sans"/>
                <a:ea typeface="Gill Sans"/>
                <a:cs typeface="Gill Sans"/>
                <a:sym typeface="Gill Sans"/>
              </a:defRPr>
            </a:lvl4pPr>
            <a:lvl5pPr indent="0" lvl="4" marL="0" marR="0" rtl="0" algn="r">
              <a:spcBef>
                <a:spcPts val="0"/>
              </a:spcBef>
              <a:buNone/>
              <a:defRPr b="0" i="0" sz="1000" u="none" cap="none" strike="noStrike">
                <a:solidFill>
                  <a:schemeClr val="lt1"/>
                </a:solidFill>
                <a:latin typeface="Gill Sans"/>
                <a:ea typeface="Gill Sans"/>
                <a:cs typeface="Gill Sans"/>
                <a:sym typeface="Gill Sans"/>
              </a:defRPr>
            </a:lvl5pPr>
            <a:lvl6pPr indent="0" lvl="5" marL="0" marR="0" rtl="0" algn="r">
              <a:spcBef>
                <a:spcPts val="0"/>
              </a:spcBef>
              <a:buNone/>
              <a:defRPr b="0" i="0" sz="1000" u="none" cap="none" strike="noStrike">
                <a:solidFill>
                  <a:schemeClr val="lt1"/>
                </a:solidFill>
                <a:latin typeface="Gill Sans"/>
                <a:ea typeface="Gill Sans"/>
                <a:cs typeface="Gill Sans"/>
                <a:sym typeface="Gill Sans"/>
              </a:defRPr>
            </a:lvl6pPr>
            <a:lvl7pPr indent="0" lvl="6" marL="0" marR="0" rtl="0" algn="r">
              <a:spcBef>
                <a:spcPts val="0"/>
              </a:spcBef>
              <a:buNone/>
              <a:defRPr b="0" i="0" sz="1000" u="none" cap="none" strike="noStrike">
                <a:solidFill>
                  <a:schemeClr val="lt1"/>
                </a:solidFill>
                <a:latin typeface="Gill Sans"/>
                <a:ea typeface="Gill Sans"/>
                <a:cs typeface="Gill Sans"/>
                <a:sym typeface="Gill Sans"/>
              </a:defRPr>
            </a:lvl7pPr>
            <a:lvl8pPr indent="0" lvl="7" marL="0" marR="0" rtl="0" algn="r">
              <a:spcBef>
                <a:spcPts val="0"/>
              </a:spcBef>
              <a:buNone/>
              <a:defRPr b="0" i="0" sz="1000" u="none" cap="none" strike="noStrike">
                <a:solidFill>
                  <a:schemeClr val="lt1"/>
                </a:solidFill>
                <a:latin typeface="Gill Sans"/>
                <a:ea typeface="Gill Sans"/>
                <a:cs typeface="Gill Sans"/>
                <a:sym typeface="Gill Sans"/>
              </a:defRPr>
            </a:lvl8pPr>
            <a:lvl9pPr indent="0" lvl="8" marL="0" marR="0" rtl="0" algn="r">
              <a:spcBef>
                <a:spcPts val="0"/>
              </a:spcBef>
              <a:buNone/>
              <a:defRPr b="0" i="0" sz="1000" u="none" cap="none" strike="noStrike">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840">
          <p15:clr>
            <a:srgbClr val="F26B43"/>
          </p15:clr>
        </p15:guide>
        <p15:guide id="2" orient="horz" pos="2160">
          <p15:clr>
            <a:srgbClr val="F26B43"/>
          </p15:clr>
        </p15:guide>
        <p15:guide id="3" pos="347">
          <p15:clr>
            <a:srgbClr val="F26B43"/>
          </p15:clr>
        </p15:guide>
        <p15:guide id="4" pos="7333">
          <p15:clr>
            <a:srgbClr val="F26B43"/>
          </p15:clr>
        </p15:guide>
        <p15:guide id="5" orient="horz" pos="346">
          <p15:clr>
            <a:srgbClr val="F26B43"/>
          </p15:clr>
        </p15:guide>
        <p15:guide id="6" orient="horz" pos="3974">
          <p15:clr>
            <a:srgbClr val="F26B43"/>
          </p15:clr>
        </p15:guide>
        <p15:guide id="7" pos="824">
          <p15:clr>
            <a:srgbClr val="A4A3A4"/>
          </p15:clr>
        </p15:guide>
        <p15:guide id="8" pos="937">
          <p15:clr>
            <a:srgbClr val="A4A3A4"/>
          </p15:clr>
        </p15:guide>
        <p15:guide id="9" pos="1413">
          <p15:clr>
            <a:srgbClr val="A4A3A4"/>
          </p15:clr>
        </p15:guide>
        <p15:guide id="10" pos="1527">
          <p15:clr>
            <a:srgbClr val="A4A3A4"/>
          </p15:clr>
        </p15:guide>
        <p15:guide id="11" pos="2003">
          <p15:clr>
            <a:srgbClr val="A4A3A4"/>
          </p15:clr>
        </p15:guide>
        <p15:guide id="12" pos="2116">
          <p15:clr>
            <a:srgbClr val="A4A3A4"/>
          </p15:clr>
        </p15:guide>
        <p15:guide id="13" pos="2593">
          <p15:clr>
            <a:srgbClr val="A4A3A4"/>
          </p15:clr>
        </p15:guide>
        <p15:guide id="14" pos="2706">
          <p15:clr>
            <a:srgbClr val="A4A3A4"/>
          </p15:clr>
        </p15:guide>
        <p15:guide id="15" pos="3182">
          <p15:clr>
            <a:srgbClr val="A4A3A4"/>
          </p15:clr>
        </p15:guide>
        <p15:guide id="16" pos="3318">
          <p15:clr>
            <a:srgbClr val="A4A3A4"/>
          </p15:clr>
        </p15:guide>
        <p15:guide id="17" pos="3772">
          <p15:clr>
            <a:srgbClr val="A4A3A4"/>
          </p15:clr>
        </p15:guide>
        <p15:guide id="18" pos="3908">
          <p15:clr>
            <a:srgbClr val="A4A3A4"/>
          </p15:clr>
        </p15:guide>
        <p15:guide id="19" pos="4362">
          <p15:clr>
            <a:srgbClr val="A4A3A4"/>
          </p15:clr>
        </p15:guide>
        <p15:guide id="20" pos="4498">
          <p15:clr>
            <a:srgbClr val="A4A3A4"/>
          </p15:clr>
        </p15:guide>
        <p15:guide id="21" pos="4951">
          <p15:clr>
            <a:srgbClr val="A4A3A4"/>
          </p15:clr>
        </p15:guide>
        <p15:guide id="22" pos="5087">
          <p15:clr>
            <a:srgbClr val="A4A3A4"/>
          </p15:clr>
        </p15:guide>
        <p15:guide id="23" pos="5541">
          <p15:clr>
            <a:srgbClr val="A4A3A4"/>
          </p15:clr>
        </p15:guide>
        <p15:guide id="24" pos="5677">
          <p15:clr>
            <a:srgbClr val="A4A3A4"/>
          </p15:clr>
        </p15:guide>
        <p15:guide id="25" pos="6153">
          <p15:clr>
            <a:srgbClr val="A4A3A4"/>
          </p15:clr>
        </p15:guide>
        <p15:guide id="26" pos="6267">
          <p15:clr>
            <a:srgbClr val="A4A3A4"/>
          </p15:clr>
        </p15:guide>
        <p15:guide id="27" pos="6743">
          <p15:clr>
            <a:srgbClr val="A4A3A4"/>
          </p15:clr>
        </p15:guide>
        <p15:guide id="28" pos="6856">
          <p15:clr>
            <a:srgbClr val="A4A3A4"/>
          </p15:clr>
        </p15:guide>
        <p15:guide id="29" orient="horz" pos="3838">
          <p15:clr>
            <a:srgbClr val="A4A3A4"/>
          </p15:clr>
        </p15:guide>
        <p15:guide id="30" orient="horz" pos="2092">
          <p15:clr>
            <a:srgbClr val="A4A3A4"/>
          </p15:clr>
        </p15:guide>
        <p15:guide id="31" orient="horz" pos="2228">
          <p15:clr>
            <a:srgbClr val="A4A3A4"/>
          </p15:clr>
        </p15:guide>
        <p15:guide id="32" orient="horz" pos="845">
          <p15:clr>
            <a:srgbClr val="A4A3A4"/>
          </p15:clr>
        </p15:guide>
        <p15:guide id="33" orient="horz" pos="958">
          <p15:clr>
            <a:srgbClr val="A4A3A4"/>
          </p15:clr>
        </p15:guide>
        <p15:guide id="34" orient="horz" pos="1480">
          <p15:clr>
            <a:srgbClr val="A4A3A4"/>
          </p15:clr>
        </p15:guide>
        <p15:guide id="35" orient="horz" pos="1593">
          <p15:clr>
            <a:srgbClr val="A4A3A4"/>
          </p15:clr>
        </p15:guide>
        <p15:guide id="36" orient="horz" pos="2727">
          <p15:clr>
            <a:srgbClr val="A4A3A4"/>
          </p15:clr>
        </p15:guide>
        <p15:guide id="37" orient="horz" pos="2840">
          <p15:clr>
            <a:srgbClr val="A4A3A4"/>
          </p15:clr>
        </p15:guide>
        <p15:guide id="38" orient="horz" pos="3339">
          <p15:clr>
            <a:srgbClr val="A4A3A4"/>
          </p15:clr>
        </p15:guide>
        <p15:guide id="39" orient="horz" pos="347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5.jp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5.jp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5.jp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11.jp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11.jp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25.jp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hyperlink" Target="https://www.nhlbi.nih.gov/health/sleep/why-sleep-important" TargetMode="External"/><Relationship Id="rId4" Type="http://schemas.openxmlformats.org/officeDocument/2006/relationships/hyperlink" Target="https://www.nhlbi.nih.gov/health/sleep/how-much-sleep#:~:text=Language%20switcher&amp;text=Experts%20recommend%20that%20adults%20sleep,or%20more%20hours%20a%20night" TargetMode="External"/><Relationship Id="rId5" Type="http://schemas.openxmlformats.org/officeDocument/2006/relationships/image" Target="../media/image16.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25.jpg"/><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27.gif"/></Relationships>
</file>

<file path=ppt/slides/_rels/slide34.xml.rels><?xml version="1.0" encoding="UTF-8" standalone="yes"?><Relationships xmlns="http://schemas.openxmlformats.org/package/2006/relationships"><Relationship Id="rId11" Type="http://schemas.openxmlformats.org/officeDocument/2006/relationships/hyperlink" Target="https://www.ncoa.org/adviser/sleep/sleep-statistics/" TargetMode="External"/><Relationship Id="rId10" Type="http://schemas.openxmlformats.org/officeDocument/2006/relationships/hyperlink" Target="https://www.ncbi.nlm.nih.gov/pmc/articles/PMC3702151/" TargetMode="External"/><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hyperlink" Target="https://www.nhlbi.nih.gov/health/sleep/why-sleep-important" TargetMode="External"/><Relationship Id="rId4" Type="http://schemas.openxmlformats.org/officeDocument/2006/relationships/hyperlink" Target="https://www.nhlbi.nih.gov/health/sleep/how-much-sleep#:~:text=Language%20switcher&amp;text=Experts%20recommend%20that%20adults%20sleep,or%20more%20hours%20a%20night" TargetMode="External"/><Relationship Id="rId9" Type="http://schemas.openxmlformats.org/officeDocument/2006/relationships/hyperlink" Target="https://www.cdc.gov/sleep/data-research/facts-stats/adults-sleep-facts-and-stats.html" TargetMode="External"/><Relationship Id="rId5" Type="http://schemas.openxmlformats.org/officeDocument/2006/relationships/hyperlink" Target="https://www.cdc.gov/bmi/adult-calculator/bmi-categories.html" TargetMode="External"/><Relationship Id="rId6" Type="http://schemas.openxmlformats.org/officeDocument/2006/relationships/hyperlink" Target="https://www.cdc.gov/sleep/about/" TargetMode="External"/><Relationship Id="rId7" Type="http://schemas.openxmlformats.org/officeDocument/2006/relationships/hyperlink" Target="https://www.nhlbi.nih.gov/health/insomnia" TargetMode="External"/><Relationship Id="rId8" Type="http://schemas.openxmlformats.org/officeDocument/2006/relationships/hyperlink" Target="https://www.nhlbi.nih.gov/health/sleep-apnea"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hyperlink" Target="https://www.sleepfoundation.org/how-sleep-works/how-is-sleep-different-for-men-and-women" TargetMode="External"/><Relationship Id="rId4" Type="http://schemas.openxmlformats.org/officeDocument/2006/relationships/hyperlink" Target="https://www.ncbi.nlm.nih.gov/pmc/articles/PMC3500384/" TargetMode="External"/><Relationship Id="rId5" Type="http://schemas.openxmlformats.org/officeDocument/2006/relationships/hyperlink" Target="https://www.ncoa.org/article/sleep-apnea-in-older-adults-diagnosis-and-treatment-options/" TargetMode="External"/><Relationship Id="rId6" Type="http://schemas.openxmlformats.org/officeDocument/2006/relationships/hyperlink" Target="https://www.sleepfoundation.org/sleep-apnea/how-sleep-apnea-affects-blood-pressure" TargetMode="External"/><Relationship Id="rId7" Type="http://schemas.openxmlformats.org/officeDocument/2006/relationships/hyperlink" Target="https://www.ncbi.nlm.nih.gov/pmc/articles/PMC10367528/"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14.gif"/><Relationship Id="rId4" Type="http://schemas.openxmlformats.org/officeDocument/2006/relationships/hyperlink" Target="https://www.nhlbi.nih.gov/health/sleep/why-sleep-importan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5"/>
          <p:cNvSpPr txBox="1"/>
          <p:nvPr>
            <p:ph type="title"/>
          </p:nvPr>
        </p:nvSpPr>
        <p:spPr>
          <a:xfrm>
            <a:off x="7018020" y="662937"/>
            <a:ext cx="4624442" cy="5542025"/>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lt1"/>
              </a:buClr>
              <a:buSzPts val="4800"/>
              <a:buFont typeface="Play"/>
              <a:buNone/>
            </a:pPr>
            <a:r>
              <a:rPr lang="en-US"/>
              <a:t>Sleep Health and Lifestyle </a:t>
            </a:r>
            <a:br>
              <a:rPr lang="en-US"/>
            </a:br>
            <a:br>
              <a:rPr lang="en-US"/>
            </a:br>
            <a:r>
              <a:rPr lang="en-US" sz="2400"/>
              <a:t>Group Members:</a:t>
            </a:r>
            <a:br>
              <a:rPr lang="en-US" sz="2000"/>
            </a:br>
            <a:r>
              <a:rPr lang="en-US" sz="2000"/>
              <a:t>Katherine O’Malley</a:t>
            </a:r>
            <a:br>
              <a:rPr lang="en-US" sz="2000"/>
            </a:br>
            <a:r>
              <a:rPr lang="en-US" sz="2000"/>
              <a:t>Francis Sulkowski</a:t>
            </a:r>
            <a:br>
              <a:rPr lang="en-US" sz="2000"/>
            </a:br>
            <a:r>
              <a:rPr lang="en-US" sz="2000"/>
              <a:t>Gerald Dixon</a:t>
            </a:r>
            <a:br>
              <a:rPr lang="en-US" sz="2000"/>
            </a:br>
            <a:r>
              <a:rPr lang="en-US" sz="2000"/>
              <a:t>Lauren Matos</a:t>
            </a:r>
            <a:br>
              <a:rPr lang="en-US" sz="2000"/>
            </a:br>
            <a:r>
              <a:rPr lang="en-US" sz="2000"/>
              <a:t>May Hli Yang </a:t>
            </a:r>
            <a:br>
              <a:rPr lang="en-US"/>
            </a:br>
            <a:endParaRPr/>
          </a:p>
        </p:txBody>
      </p:sp>
      <p:pic>
        <p:nvPicPr>
          <p:cNvPr descr="Data points digital background" id="265" name="Google Shape;265;p25"/>
          <p:cNvPicPr preferRelativeResize="0"/>
          <p:nvPr>
            <p:ph idx="2" type="pic"/>
          </p:nvPr>
        </p:nvPicPr>
        <p:blipFill rotWithShape="1">
          <a:blip r:embed="rId3">
            <a:alphaModFix/>
          </a:blip>
          <a:srcRect b="0" l="7936" r="7936" t="0"/>
          <a:stretch/>
        </p:blipFill>
        <p:spPr>
          <a:xfrm>
            <a:off x="0" y="0"/>
            <a:ext cx="6267450"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4"/>
          <p:cNvSpPr txBox="1"/>
          <p:nvPr>
            <p:ph type="ctrTitle"/>
          </p:nvPr>
        </p:nvSpPr>
        <p:spPr>
          <a:xfrm>
            <a:off x="550863" y="4045464"/>
            <a:ext cx="11115355" cy="2286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lt1"/>
              </a:buClr>
              <a:buSzPts val="5400"/>
              <a:buFont typeface="Play"/>
              <a:buNone/>
            </a:pPr>
            <a:r>
              <a:rPr lang="en-US"/>
              <a:t>Code Snippet 1 - Area Chart</a:t>
            </a:r>
            <a:endParaRPr/>
          </a:p>
        </p:txBody>
      </p:sp>
      <p:pic>
        <p:nvPicPr>
          <p:cNvPr descr="Data points digital background" id="327" name="Google Shape;327;p34"/>
          <p:cNvPicPr preferRelativeResize="0"/>
          <p:nvPr>
            <p:ph idx="2" type="pic"/>
          </p:nvPr>
        </p:nvPicPr>
        <p:blipFill rotWithShape="1">
          <a:blip r:embed="rId3">
            <a:alphaModFix/>
          </a:blip>
          <a:srcRect b="51" l="0" r="0" t="52"/>
          <a:stretch/>
        </p:blipFill>
        <p:spPr>
          <a:xfrm>
            <a:off x="0" y="4594"/>
            <a:ext cx="12192000" cy="3771878"/>
          </a:xfrm>
          <a:prstGeom prst="rect">
            <a:avLst/>
          </a:prstGeom>
          <a:noFill/>
          <a:ln>
            <a:noFill/>
          </a:ln>
        </p:spPr>
      </p:pic>
      <p:pic>
        <p:nvPicPr>
          <p:cNvPr id="328" name="Google Shape;328;p34"/>
          <p:cNvPicPr preferRelativeResize="0"/>
          <p:nvPr/>
        </p:nvPicPr>
        <p:blipFill rotWithShape="1">
          <a:blip r:embed="rId4">
            <a:alphaModFix/>
          </a:blip>
          <a:srcRect b="0" l="0" r="0" t="0"/>
          <a:stretch/>
        </p:blipFill>
        <p:spPr>
          <a:xfrm>
            <a:off x="550863" y="681162"/>
            <a:ext cx="11136677" cy="33643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5"/>
          <p:cNvSpPr txBox="1"/>
          <p:nvPr>
            <p:ph type="ctrTitle"/>
          </p:nvPr>
        </p:nvSpPr>
        <p:spPr>
          <a:xfrm>
            <a:off x="201283" y="1606883"/>
            <a:ext cx="4159160" cy="3155900"/>
          </a:xfrm>
          <a:prstGeom prst="rect">
            <a:avLst/>
          </a:prstGeom>
          <a:noFill/>
          <a:ln>
            <a:noFill/>
          </a:ln>
        </p:spPr>
        <p:txBody>
          <a:bodyPr anchorCtr="0" anchor="b" bIns="0" lIns="91425" spcFirstLastPara="1" rIns="0" wrap="square" tIns="0">
            <a:noAutofit/>
          </a:bodyPr>
          <a:lstStyle/>
          <a:p>
            <a:pPr indent="0" lvl="0" marL="0" rtl="0" algn="l">
              <a:lnSpc>
                <a:spcPct val="90000"/>
              </a:lnSpc>
              <a:spcBef>
                <a:spcPts val="0"/>
              </a:spcBef>
              <a:spcAft>
                <a:spcPts val="0"/>
              </a:spcAft>
              <a:buClr>
                <a:schemeClr val="lt1"/>
              </a:buClr>
              <a:buSzPts val="4000"/>
              <a:buFont typeface="Play"/>
              <a:buNone/>
            </a:pPr>
            <a:r>
              <a:rPr lang="en-US"/>
              <a:t>Sleep Disorders by Blood Pressure Level - Area Chart</a:t>
            </a:r>
            <a:endParaRPr/>
          </a:p>
        </p:txBody>
      </p:sp>
      <p:pic>
        <p:nvPicPr>
          <p:cNvPr id="335" name="Google Shape;335;p35"/>
          <p:cNvPicPr preferRelativeResize="0"/>
          <p:nvPr/>
        </p:nvPicPr>
        <p:blipFill rotWithShape="1">
          <a:blip r:embed="rId3">
            <a:alphaModFix/>
          </a:blip>
          <a:srcRect b="0" l="0" r="0" t="0"/>
          <a:stretch/>
        </p:blipFill>
        <p:spPr>
          <a:xfrm>
            <a:off x="4634231" y="976837"/>
            <a:ext cx="7356486" cy="4904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descr="Data points digital background" id="341" name="Google Shape;341;p36"/>
          <p:cNvPicPr preferRelativeResize="0"/>
          <p:nvPr>
            <p:ph idx="2" type="pic"/>
          </p:nvPr>
        </p:nvPicPr>
        <p:blipFill rotWithShape="1">
          <a:blip r:embed="rId3">
            <a:alphaModFix/>
          </a:blip>
          <a:srcRect b="49" l="0" r="0" t="49"/>
          <a:stretch/>
        </p:blipFill>
        <p:spPr>
          <a:xfrm>
            <a:off x="13" y="3086119"/>
            <a:ext cx="12192002" cy="3771878"/>
          </a:xfrm>
          <a:prstGeom prst="rect">
            <a:avLst/>
          </a:prstGeom>
          <a:noFill/>
          <a:ln>
            <a:noFill/>
          </a:ln>
        </p:spPr>
      </p:pic>
      <p:sp>
        <p:nvSpPr>
          <p:cNvPr id="342" name="Google Shape;342;p36"/>
          <p:cNvSpPr txBox="1"/>
          <p:nvPr>
            <p:ph type="title"/>
          </p:nvPr>
        </p:nvSpPr>
        <p:spPr>
          <a:xfrm>
            <a:off x="1745550" y="592650"/>
            <a:ext cx="8700900" cy="6885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lt1"/>
              </a:buClr>
              <a:buSzPts val="4000"/>
              <a:buFont typeface="Play"/>
              <a:buNone/>
            </a:pPr>
            <a:r>
              <a:rPr lang="en-US"/>
              <a:t>Code Snippet 2 - Clustered Bar Graph</a:t>
            </a:r>
            <a:endParaRPr/>
          </a:p>
        </p:txBody>
      </p:sp>
      <p:pic>
        <p:nvPicPr>
          <p:cNvPr id="343" name="Google Shape;343;p36"/>
          <p:cNvPicPr preferRelativeResize="0"/>
          <p:nvPr/>
        </p:nvPicPr>
        <p:blipFill>
          <a:blip r:embed="rId4">
            <a:alphaModFix/>
          </a:blip>
          <a:stretch>
            <a:fillRect/>
          </a:stretch>
        </p:blipFill>
        <p:spPr>
          <a:xfrm>
            <a:off x="893763" y="1945173"/>
            <a:ext cx="10404476" cy="330300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descr="Data Points Digital background" id="349" name="Google Shape;349;p37"/>
          <p:cNvPicPr preferRelativeResize="0"/>
          <p:nvPr>
            <p:ph idx="2" type="pic"/>
          </p:nvPr>
        </p:nvPicPr>
        <p:blipFill rotWithShape="1">
          <a:blip r:embed="rId3">
            <a:alphaModFix amt="45000"/>
          </a:blip>
          <a:srcRect b="0" l="0" r="0" t="0"/>
          <a:stretch/>
        </p:blipFill>
        <p:spPr>
          <a:xfrm>
            <a:off x="0" y="0"/>
            <a:ext cx="12192000" cy="6858000"/>
          </a:xfrm>
          <a:prstGeom prst="rect">
            <a:avLst/>
          </a:prstGeom>
          <a:noFill/>
          <a:ln>
            <a:noFill/>
          </a:ln>
        </p:spPr>
      </p:pic>
      <p:sp>
        <p:nvSpPr>
          <p:cNvPr id="350" name="Google Shape;350;p37"/>
          <p:cNvSpPr txBox="1"/>
          <p:nvPr>
            <p:ph type="ctrTitle"/>
          </p:nvPr>
        </p:nvSpPr>
        <p:spPr>
          <a:xfrm>
            <a:off x="207778" y="2460038"/>
            <a:ext cx="4432800" cy="2274600"/>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Clr>
                <a:schemeClr val="lt1"/>
              </a:buClr>
              <a:buSzPts val="5400"/>
              <a:buFont typeface="Play"/>
              <a:buNone/>
            </a:pPr>
            <a:r>
              <a:rPr lang="en-US"/>
              <a:t>Sleep Disorders by BMI - Clustered Bar Graph</a:t>
            </a:r>
            <a:endParaRPr/>
          </a:p>
        </p:txBody>
      </p:sp>
      <p:pic>
        <p:nvPicPr>
          <p:cNvPr id="351" name="Google Shape;351;p37"/>
          <p:cNvPicPr preferRelativeResize="0"/>
          <p:nvPr/>
        </p:nvPicPr>
        <p:blipFill>
          <a:blip r:embed="rId4">
            <a:alphaModFix/>
          </a:blip>
          <a:stretch>
            <a:fillRect/>
          </a:stretch>
        </p:blipFill>
        <p:spPr>
          <a:xfrm>
            <a:off x="4992325" y="933450"/>
            <a:ext cx="6886861" cy="4991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8"/>
          <p:cNvSpPr txBox="1"/>
          <p:nvPr>
            <p:ph type="title"/>
          </p:nvPr>
        </p:nvSpPr>
        <p:spPr>
          <a:xfrm>
            <a:off x="550862" y="498474"/>
            <a:ext cx="7960421" cy="1450217"/>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lt1"/>
              </a:buClr>
              <a:buSzPts val="4000"/>
              <a:buFont typeface="Play"/>
              <a:buNone/>
            </a:pPr>
            <a:r>
              <a:rPr lang="en-US"/>
              <a:t>Analysis</a:t>
            </a:r>
            <a:endParaRPr/>
          </a:p>
        </p:txBody>
      </p:sp>
      <p:sp>
        <p:nvSpPr>
          <p:cNvPr id="358" name="Google Shape;358;p38"/>
          <p:cNvSpPr txBox="1"/>
          <p:nvPr>
            <p:ph idx="1" type="body"/>
          </p:nvPr>
        </p:nvSpPr>
        <p:spPr>
          <a:xfrm>
            <a:off x="581352" y="1520827"/>
            <a:ext cx="10302600" cy="4561800"/>
          </a:xfrm>
          <a:prstGeom prst="rect">
            <a:avLst/>
          </a:prstGeom>
          <a:noFill/>
          <a:ln>
            <a:noFill/>
          </a:ln>
        </p:spPr>
        <p:txBody>
          <a:bodyPr anchorCtr="0" anchor="t" bIns="0" lIns="0" spcFirstLastPara="1" rIns="0" wrap="square" tIns="0">
            <a:noAutofit/>
          </a:bodyPr>
          <a:lstStyle/>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Key findings: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Abnormal blood pressure levels do relate to the sleep disorders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Abnormal BMI levels show a significant relation to the sleep disorders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Area chart:</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Illustrates abnormal blood pressure levels with high peaks of sleep disorders such as sleep apnea</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Lower blood pressures show a higher range of no sleep disorders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Clustered bar graph:</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Normal BMI levels show a peak high of no sleep disorders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Abnormal BMI ranges illustrate higher counts of sleep disorders</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Conclusion:</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Yes, sleep apnea and high blood pressure are closely linked. Both conditions have high risks of other</a:t>
            </a:r>
            <a:endParaRPr sz="1560">
              <a:latin typeface="Play"/>
              <a:ea typeface="Play"/>
              <a:cs typeface="Play"/>
              <a:sym typeface="Play"/>
            </a:endParaRPr>
          </a:p>
          <a:p>
            <a:pPr indent="0" lvl="0" marL="0" rtl="0" algn="l">
              <a:lnSpc>
                <a:spcPct val="95000"/>
              </a:lnSpc>
              <a:spcBef>
                <a:spcPts val="1200"/>
              </a:spcBef>
              <a:spcAft>
                <a:spcPts val="0"/>
              </a:spcAft>
              <a:buClr>
                <a:schemeClr val="dk1"/>
              </a:buClr>
              <a:buSzPts val="523"/>
              <a:buFont typeface="Arial"/>
              <a:buNone/>
            </a:pPr>
            <a:r>
              <a:rPr lang="en-US" sz="1560">
                <a:latin typeface="Play"/>
                <a:ea typeface="Play"/>
                <a:cs typeface="Play"/>
                <a:sym typeface="Play"/>
              </a:rPr>
              <a:t>-          Abnormal BMI levels increase the risk of sleep disorders and have negative effects to overall health considering sleep and BMI are key roles to health</a:t>
            </a:r>
            <a:endParaRPr sz="1560">
              <a:latin typeface="Play"/>
              <a:ea typeface="Play"/>
              <a:cs typeface="Play"/>
              <a:sym typeface="Play"/>
            </a:endParaRPr>
          </a:p>
          <a:p>
            <a:pPr indent="-114300" lvl="0" marL="228600" rtl="0" algn="l">
              <a:lnSpc>
                <a:spcPct val="90000"/>
              </a:lnSpc>
              <a:spcBef>
                <a:spcPts val="1200"/>
              </a:spcBef>
              <a:spcAft>
                <a:spcPts val="0"/>
              </a:spcAft>
              <a:buClr>
                <a:schemeClr val="lt1"/>
              </a:buClr>
              <a:buSzPts val="855"/>
              <a:buNone/>
            </a:pPr>
            <a:r>
              <a:t/>
            </a:r>
            <a:endParaRPr sz="1155">
              <a:latin typeface="Play"/>
              <a:ea typeface="Play"/>
              <a:cs typeface="Play"/>
              <a:sym typeface="Pl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9"/>
          <p:cNvSpPr txBox="1"/>
          <p:nvPr>
            <p:ph type="title"/>
          </p:nvPr>
        </p:nvSpPr>
        <p:spPr>
          <a:xfrm>
            <a:off x="779650" y="2157425"/>
            <a:ext cx="10848600" cy="1450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Times New Roman"/>
              <a:buNone/>
            </a:pPr>
            <a:r>
              <a:rPr lang="en-US"/>
              <a:t>Question #2:</a:t>
            </a:r>
            <a:endParaRPr/>
          </a:p>
          <a:p>
            <a:pPr indent="0" lvl="0" marL="0" rtl="0" algn="l">
              <a:lnSpc>
                <a:spcPct val="90000"/>
              </a:lnSpc>
              <a:spcBef>
                <a:spcPts val="0"/>
              </a:spcBef>
              <a:spcAft>
                <a:spcPts val="0"/>
              </a:spcAft>
              <a:buClr>
                <a:schemeClr val="lt1"/>
              </a:buClr>
              <a:buSzPts val="3600"/>
              <a:buFont typeface="Times New Roman"/>
              <a:buNone/>
            </a:pPr>
            <a:r>
              <a:t/>
            </a:r>
            <a:endParaRPr/>
          </a:p>
          <a:p>
            <a:pPr indent="0" lvl="0" marL="0" rtl="0" algn="l">
              <a:lnSpc>
                <a:spcPct val="90000"/>
              </a:lnSpc>
              <a:spcBef>
                <a:spcPts val="0"/>
              </a:spcBef>
              <a:spcAft>
                <a:spcPts val="0"/>
              </a:spcAft>
              <a:buClr>
                <a:schemeClr val="lt1"/>
              </a:buClr>
              <a:buSzPts val="3600"/>
              <a:buFont typeface="Times New Roman"/>
              <a:buNone/>
            </a:pPr>
            <a:r>
              <a:rPr i="0" lang="en-US" sz="4000" u="none" strike="noStrike"/>
              <a:t>Do different occupations influence sleep disorders?</a:t>
            </a:r>
            <a:br>
              <a:rPr i="0" lang="en-US" sz="4000" u="none" strike="noStrike"/>
            </a:br>
            <a:endParaRPr sz="4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grpSp>
        <p:nvGrpSpPr>
          <p:cNvPr id="368" name="Google Shape;368;p40"/>
          <p:cNvGrpSpPr/>
          <p:nvPr/>
        </p:nvGrpSpPr>
        <p:grpSpPr>
          <a:xfrm>
            <a:off x="4689246" y="551774"/>
            <a:ext cx="897877" cy="934082"/>
            <a:chOff x="5129684" y="1232940"/>
            <a:chExt cx="897877" cy="934082"/>
          </a:xfrm>
        </p:grpSpPr>
        <p:sp>
          <p:nvSpPr>
            <p:cNvPr id="369" name="Google Shape;369;p40"/>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70" name="Google Shape;370;p40"/>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71" name="Google Shape;371;p40"/>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
        <p:nvSpPr>
          <p:cNvPr id="372" name="Google Shape;372;p40"/>
          <p:cNvSpPr txBox="1"/>
          <p:nvPr>
            <p:ph type="title"/>
          </p:nvPr>
        </p:nvSpPr>
        <p:spPr>
          <a:xfrm>
            <a:off x="611474" y="616963"/>
            <a:ext cx="4899600" cy="803700"/>
          </a:xfrm>
          <a:prstGeom prst="rect">
            <a:avLst/>
          </a:prstGeom>
          <a:noFill/>
          <a:ln>
            <a:noFill/>
          </a:ln>
        </p:spPr>
        <p:txBody>
          <a:bodyPr anchorCtr="0" anchor="b" bIns="0" lIns="0" spcFirstLastPara="1" rIns="0" wrap="square" tIns="0">
            <a:noAutofit/>
          </a:bodyPr>
          <a:lstStyle/>
          <a:p>
            <a:pPr indent="0" lvl="0" marL="0" rtl="0" algn="r">
              <a:lnSpc>
                <a:spcPct val="90000"/>
              </a:lnSpc>
              <a:spcBef>
                <a:spcPts val="0"/>
              </a:spcBef>
              <a:spcAft>
                <a:spcPts val="0"/>
              </a:spcAft>
              <a:buClr>
                <a:schemeClr val="lt1"/>
              </a:buClr>
              <a:buSzPts val="4000"/>
              <a:buFont typeface="Play"/>
              <a:buNone/>
            </a:pPr>
            <a:r>
              <a:rPr lang="en-US"/>
              <a:t>Code Snippet 3 - Stacked Bar Graph</a:t>
            </a:r>
            <a:endParaRPr/>
          </a:p>
        </p:txBody>
      </p:sp>
      <p:pic>
        <p:nvPicPr>
          <p:cNvPr descr="A close-up of a graph" id="373" name="Google Shape;373;p40"/>
          <p:cNvPicPr preferRelativeResize="0"/>
          <p:nvPr>
            <p:ph idx="2" type="pic"/>
          </p:nvPr>
        </p:nvPicPr>
        <p:blipFill rotWithShape="1">
          <a:blip r:embed="rId3">
            <a:alphaModFix/>
          </a:blip>
          <a:srcRect b="0" l="9" r="8" t="0"/>
          <a:stretch/>
        </p:blipFill>
        <p:spPr>
          <a:xfrm>
            <a:off x="6095588" y="0"/>
            <a:ext cx="6095998" cy="6858000"/>
          </a:xfrm>
          <a:prstGeom prst="rect">
            <a:avLst/>
          </a:prstGeom>
          <a:noFill/>
          <a:ln>
            <a:noFill/>
          </a:ln>
        </p:spPr>
      </p:pic>
      <p:sp>
        <p:nvSpPr>
          <p:cNvPr id="374" name="Google Shape;374;p40"/>
          <p:cNvSpPr/>
          <p:nvPr/>
        </p:nvSpPr>
        <p:spPr>
          <a:xfrm>
            <a:off x="1189378" y="5232629"/>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pic>
        <p:nvPicPr>
          <p:cNvPr id="375" name="Google Shape;375;p40"/>
          <p:cNvPicPr preferRelativeResize="0"/>
          <p:nvPr/>
        </p:nvPicPr>
        <p:blipFill>
          <a:blip r:embed="rId4">
            <a:alphaModFix/>
          </a:blip>
          <a:stretch>
            <a:fillRect/>
          </a:stretch>
        </p:blipFill>
        <p:spPr>
          <a:xfrm>
            <a:off x="1627663" y="2191976"/>
            <a:ext cx="8936674" cy="3594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1"/>
          <p:cNvSpPr txBox="1"/>
          <p:nvPr>
            <p:ph type="title"/>
          </p:nvPr>
        </p:nvSpPr>
        <p:spPr>
          <a:xfrm>
            <a:off x="497663" y="388350"/>
            <a:ext cx="11536200" cy="7038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4000"/>
              <a:buFont typeface="Play"/>
              <a:buNone/>
            </a:pPr>
            <a:r>
              <a:rPr lang="en-US"/>
              <a:t>Sleep Disorder By Occupation - Stacked Bar Graph</a:t>
            </a:r>
            <a:endParaRPr/>
          </a:p>
        </p:txBody>
      </p:sp>
      <p:pic>
        <p:nvPicPr>
          <p:cNvPr id="381" name="Google Shape;381;p41"/>
          <p:cNvPicPr preferRelativeResize="0"/>
          <p:nvPr/>
        </p:nvPicPr>
        <p:blipFill rotWithShape="1">
          <a:blip r:embed="rId3">
            <a:alphaModFix/>
          </a:blip>
          <a:srcRect b="0" l="0" r="0" t="0"/>
          <a:stretch/>
        </p:blipFill>
        <p:spPr>
          <a:xfrm>
            <a:off x="1730242" y="1444061"/>
            <a:ext cx="8731515" cy="507371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grpSp>
        <p:nvGrpSpPr>
          <p:cNvPr id="386" name="Google Shape;386;p42"/>
          <p:cNvGrpSpPr/>
          <p:nvPr/>
        </p:nvGrpSpPr>
        <p:grpSpPr>
          <a:xfrm>
            <a:off x="4689246" y="551774"/>
            <a:ext cx="897877" cy="934082"/>
            <a:chOff x="5129684" y="1232940"/>
            <a:chExt cx="897877" cy="934082"/>
          </a:xfrm>
        </p:grpSpPr>
        <p:sp>
          <p:nvSpPr>
            <p:cNvPr id="387" name="Google Shape;387;p42"/>
            <p:cNvSpPr/>
            <p:nvPr/>
          </p:nvSpPr>
          <p:spPr>
            <a:xfrm rot="1800000">
              <a:off x="5356930" y="1363788"/>
              <a:ext cx="621086" cy="364601"/>
            </a:xfrm>
            <a:custGeom>
              <a:rect b="b" l="l" r="r" t="t"/>
              <a:pathLst>
                <a:path extrusionOk="0" h="317" w="540">
                  <a:moveTo>
                    <a:pt x="266" y="0"/>
                  </a:moveTo>
                  <a:lnTo>
                    <a:pt x="0" y="158"/>
                  </a:lnTo>
                  <a:lnTo>
                    <a:pt x="266" y="317"/>
                  </a:lnTo>
                  <a:lnTo>
                    <a:pt x="540" y="158"/>
                  </a:lnTo>
                  <a:lnTo>
                    <a:pt x="266" y="0"/>
                  </a:lnTo>
                  <a:close/>
                </a:path>
              </a:pathLst>
            </a:custGeom>
            <a:gradFill>
              <a:gsLst>
                <a:gs pos="0">
                  <a:srgbClr val="2B274A">
                    <a:alpha val="20000"/>
                  </a:srgbClr>
                </a:gs>
                <a:gs pos="20000">
                  <a:srgbClr val="2B274A">
                    <a:alpha val="20000"/>
                  </a:srgbClr>
                </a:gs>
                <a:gs pos="100000">
                  <a:srgbClr val="59EFC0">
                    <a:alpha val="2000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88" name="Google Shape;388;p42"/>
            <p:cNvSpPr/>
            <p:nvPr/>
          </p:nvSpPr>
          <p:spPr>
            <a:xfrm rot="1800000">
              <a:off x="5243759" y="1430747"/>
              <a:ext cx="305942" cy="538275"/>
            </a:xfrm>
            <a:custGeom>
              <a:rect b="b" l="l" r="r" t="t"/>
              <a:pathLst>
                <a:path extrusionOk="0" h="468" w="266">
                  <a:moveTo>
                    <a:pt x="266" y="468"/>
                  </a:moveTo>
                  <a:lnTo>
                    <a:pt x="0" y="310"/>
                  </a:lnTo>
                  <a:lnTo>
                    <a:pt x="0" y="310"/>
                  </a:lnTo>
                  <a:lnTo>
                    <a:pt x="0" y="0"/>
                  </a:lnTo>
                  <a:lnTo>
                    <a:pt x="0" y="0"/>
                  </a:lnTo>
                  <a:lnTo>
                    <a:pt x="266" y="159"/>
                  </a:lnTo>
                  <a:lnTo>
                    <a:pt x="266" y="468"/>
                  </a:lnTo>
                  <a:close/>
                </a:path>
              </a:pathLst>
            </a:custGeom>
            <a:gradFill>
              <a:gsLst>
                <a:gs pos="0">
                  <a:srgbClr val="2B274A">
                    <a:alpha val="20000"/>
                  </a:srgbClr>
                </a:gs>
                <a:gs pos="20000">
                  <a:srgbClr val="2B274A">
                    <a:alpha val="20000"/>
                  </a:srgbClr>
                </a:gs>
                <a:gs pos="100000">
                  <a:srgbClr val="59EFC0">
                    <a:alpha val="20000"/>
                  </a:srgbClr>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89" name="Google Shape;389;p42"/>
            <p:cNvSpPr/>
            <p:nvPr/>
          </p:nvSpPr>
          <p:spPr>
            <a:xfrm rot="1800000">
              <a:off x="5508097" y="1586019"/>
              <a:ext cx="315144" cy="538275"/>
            </a:xfrm>
            <a:custGeom>
              <a:rect b="b" l="l" r="r" t="t"/>
              <a:pathLst>
                <a:path extrusionOk="0" h="468" w="274">
                  <a:moveTo>
                    <a:pt x="274" y="0"/>
                  </a:moveTo>
                  <a:lnTo>
                    <a:pt x="274" y="310"/>
                  </a:lnTo>
                  <a:lnTo>
                    <a:pt x="274" y="310"/>
                  </a:lnTo>
                  <a:lnTo>
                    <a:pt x="0" y="468"/>
                  </a:lnTo>
                  <a:lnTo>
                    <a:pt x="0" y="159"/>
                  </a:lnTo>
                  <a:lnTo>
                    <a:pt x="274" y="0"/>
                  </a:lnTo>
                  <a:lnTo>
                    <a:pt x="274" y="0"/>
                  </a:lnTo>
                  <a:close/>
                </a:path>
              </a:pathLst>
            </a:custGeom>
            <a:gradFill>
              <a:gsLst>
                <a:gs pos="0">
                  <a:srgbClr val="2B274A">
                    <a:alpha val="20000"/>
                  </a:srgbClr>
                </a:gs>
                <a:gs pos="20000">
                  <a:srgbClr val="2B274A">
                    <a:alpha val="20000"/>
                  </a:srgbClr>
                </a:gs>
                <a:gs pos="100000">
                  <a:srgbClr val="59EFC0">
                    <a:alpha val="20000"/>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pic>
        <p:nvPicPr>
          <p:cNvPr descr="A close-up of a graph" id="390" name="Google Shape;390;p42"/>
          <p:cNvPicPr preferRelativeResize="0"/>
          <p:nvPr>
            <p:ph idx="2" type="pic"/>
          </p:nvPr>
        </p:nvPicPr>
        <p:blipFill rotWithShape="1">
          <a:blip r:embed="rId3">
            <a:alphaModFix/>
          </a:blip>
          <a:srcRect b="0" l="9" r="8" t="0"/>
          <a:stretch/>
        </p:blipFill>
        <p:spPr>
          <a:xfrm>
            <a:off x="-12" y="0"/>
            <a:ext cx="6095999" cy="6858000"/>
          </a:xfrm>
          <a:prstGeom prst="rect">
            <a:avLst/>
          </a:prstGeom>
          <a:noFill/>
          <a:ln>
            <a:noFill/>
          </a:ln>
        </p:spPr>
      </p:pic>
      <p:sp>
        <p:nvSpPr>
          <p:cNvPr id="391" name="Google Shape;391;p42"/>
          <p:cNvSpPr txBox="1"/>
          <p:nvPr>
            <p:ph type="title"/>
          </p:nvPr>
        </p:nvSpPr>
        <p:spPr>
          <a:xfrm>
            <a:off x="6203950" y="784988"/>
            <a:ext cx="5369100" cy="803700"/>
          </a:xfrm>
          <a:prstGeom prst="rect">
            <a:avLst/>
          </a:prstGeom>
          <a:noFill/>
          <a:ln>
            <a:noFill/>
          </a:ln>
        </p:spPr>
        <p:txBody>
          <a:bodyPr anchorCtr="0" anchor="b" bIns="0" lIns="0" spcFirstLastPara="1" rIns="0" wrap="square" tIns="0">
            <a:noAutofit/>
          </a:bodyPr>
          <a:lstStyle/>
          <a:p>
            <a:pPr indent="0" lvl="0" marL="0" rtl="0" algn="r">
              <a:lnSpc>
                <a:spcPct val="90000"/>
              </a:lnSpc>
              <a:spcBef>
                <a:spcPts val="0"/>
              </a:spcBef>
              <a:spcAft>
                <a:spcPts val="0"/>
              </a:spcAft>
              <a:buClr>
                <a:schemeClr val="lt1"/>
              </a:buClr>
              <a:buSzPts val="4000"/>
              <a:buFont typeface="Play"/>
              <a:buNone/>
            </a:pPr>
            <a:r>
              <a:rPr lang="en-US"/>
              <a:t>Code Snippet 4 - Heatmap</a:t>
            </a:r>
            <a:endParaRPr/>
          </a:p>
        </p:txBody>
      </p:sp>
      <p:sp>
        <p:nvSpPr>
          <p:cNvPr id="392" name="Google Shape;392;p42"/>
          <p:cNvSpPr/>
          <p:nvPr/>
        </p:nvSpPr>
        <p:spPr>
          <a:xfrm>
            <a:off x="8687903" y="5358629"/>
            <a:ext cx="1080000" cy="1080000"/>
          </a:xfrm>
          <a:prstGeom prst="ellipse">
            <a:avLst/>
          </a:prstGeom>
          <a:gradFill>
            <a:gsLst>
              <a:gs pos="0">
                <a:srgbClr val="1B182E"/>
              </a:gs>
              <a:gs pos="60000">
                <a:srgbClr val="1B182E"/>
              </a:gs>
              <a:gs pos="100000">
                <a:srgbClr val="746EB3"/>
              </a:gs>
            </a:gsLst>
            <a:path path="circle">
              <a:fillToRect b="100%" l="100%"/>
            </a:path>
            <a:tileRect r="-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pic>
        <p:nvPicPr>
          <p:cNvPr id="393" name="Google Shape;393;p42"/>
          <p:cNvPicPr preferRelativeResize="0"/>
          <p:nvPr/>
        </p:nvPicPr>
        <p:blipFill>
          <a:blip r:embed="rId4">
            <a:alphaModFix/>
          </a:blip>
          <a:stretch>
            <a:fillRect/>
          </a:stretch>
        </p:blipFill>
        <p:spPr>
          <a:xfrm>
            <a:off x="785800" y="2117725"/>
            <a:ext cx="10620375" cy="2838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3"/>
          <p:cNvSpPr txBox="1"/>
          <p:nvPr>
            <p:ph type="title"/>
          </p:nvPr>
        </p:nvSpPr>
        <p:spPr>
          <a:xfrm>
            <a:off x="1579050" y="270375"/>
            <a:ext cx="9033900" cy="643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4000"/>
              <a:buFont typeface="Play"/>
              <a:buNone/>
            </a:pPr>
            <a:r>
              <a:rPr lang="en-US"/>
              <a:t>Stress Levels by Occupation - Heatmap</a:t>
            </a:r>
            <a:endParaRPr/>
          </a:p>
        </p:txBody>
      </p:sp>
      <p:pic>
        <p:nvPicPr>
          <p:cNvPr id="399" name="Google Shape;399;p43"/>
          <p:cNvPicPr preferRelativeResize="0"/>
          <p:nvPr/>
        </p:nvPicPr>
        <p:blipFill rotWithShape="1">
          <a:blip r:embed="rId3">
            <a:alphaModFix/>
          </a:blip>
          <a:srcRect b="0" l="0" r="0" t="0"/>
          <a:stretch/>
        </p:blipFill>
        <p:spPr>
          <a:xfrm>
            <a:off x="1526599" y="913576"/>
            <a:ext cx="9138824" cy="580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6"/>
          <p:cNvSpPr txBox="1"/>
          <p:nvPr>
            <p:ph type="title"/>
          </p:nvPr>
        </p:nvSpPr>
        <p:spPr>
          <a:xfrm>
            <a:off x="7018020" y="662937"/>
            <a:ext cx="4624442" cy="5542025"/>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1"/>
              </a:buClr>
              <a:buSzPts val="4800"/>
              <a:buFont typeface="Play"/>
              <a:buNone/>
            </a:pPr>
            <a:r>
              <a:rPr lang="en-US"/>
              <a:t>Introduction</a:t>
            </a:r>
            <a:endParaRPr/>
          </a:p>
        </p:txBody>
      </p:sp>
      <p:pic>
        <p:nvPicPr>
          <p:cNvPr id="271" name="Google Shape;271;p26" title="a puppy is sleeping on a couch wearing pajamas . (Provided by Tenor)"/>
          <p:cNvPicPr preferRelativeResize="0"/>
          <p:nvPr/>
        </p:nvPicPr>
        <p:blipFill>
          <a:blip r:embed="rId3">
            <a:alphaModFix/>
          </a:blip>
          <a:stretch>
            <a:fillRect/>
          </a:stretch>
        </p:blipFill>
        <p:spPr>
          <a:xfrm>
            <a:off x="1234375" y="944575"/>
            <a:ext cx="3657600" cy="4572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4"/>
          <p:cNvSpPr txBox="1"/>
          <p:nvPr>
            <p:ph type="title"/>
          </p:nvPr>
        </p:nvSpPr>
        <p:spPr>
          <a:xfrm>
            <a:off x="550863" y="488315"/>
            <a:ext cx="11090274" cy="13320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lt1"/>
              </a:buClr>
              <a:buSzPts val="4000"/>
              <a:buFont typeface="Play"/>
              <a:buNone/>
            </a:pPr>
            <a:r>
              <a:rPr lang="en-US"/>
              <a:t>Analysis:</a:t>
            </a:r>
            <a:endParaRPr/>
          </a:p>
        </p:txBody>
      </p:sp>
      <p:sp>
        <p:nvSpPr>
          <p:cNvPr id="405" name="Google Shape;405;p44"/>
          <p:cNvSpPr txBox="1"/>
          <p:nvPr>
            <p:ph idx="1" type="body"/>
          </p:nvPr>
        </p:nvSpPr>
        <p:spPr>
          <a:xfrm>
            <a:off x="550850" y="1197150"/>
            <a:ext cx="10823100" cy="5555100"/>
          </a:xfrm>
          <a:prstGeom prst="rect">
            <a:avLst/>
          </a:prstGeom>
          <a:noFill/>
          <a:ln>
            <a:noFill/>
          </a:ln>
        </p:spPr>
        <p:txBody>
          <a:bodyPr anchorCtr="0" anchor="t" bIns="45700" lIns="0" spcFirstLastPara="1" rIns="91425" wrap="square" tIns="45700">
            <a:normAutofit fontScale="25000"/>
          </a:bodyPr>
          <a:lstStyle/>
          <a:p>
            <a:pPr indent="0" lvl="0" marL="0" rtl="0" algn="l">
              <a:lnSpc>
                <a:spcPct val="138000"/>
              </a:lnSpc>
              <a:spcBef>
                <a:spcPts val="0"/>
              </a:spcBef>
              <a:spcAft>
                <a:spcPts val="0"/>
              </a:spcAft>
              <a:buClr>
                <a:schemeClr val="dk1"/>
              </a:buClr>
              <a:buSzPts val="275"/>
              <a:buFont typeface="Arial"/>
              <a:buNone/>
            </a:pPr>
            <a:r>
              <a:rPr b="1" lang="en-US" sz="5157">
                <a:latin typeface="Play"/>
                <a:ea typeface="Play"/>
                <a:cs typeface="Play"/>
                <a:sym typeface="Play"/>
              </a:rPr>
              <a:t>Key Findings</a:t>
            </a:r>
            <a:r>
              <a:rPr lang="en-US" sz="5157">
                <a:latin typeface="Play"/>
                <a:ea typeface="Play"/>
                <a:cs typeface="Play"/>
                <a:sym typeface="Play"/>
              </a:rPr>
              <a:t>:</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Jobs with higher stress levels tend to have a greater prevalence of sleep disorders.</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Nursing and sales are high-stress professions with high occurrences of sleep apnea and insomnia.</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Engineering and law professions exhibit lower levels of stress and a correspondingly lower prevalence of sleep disorders.</a:t>
            </a:r>
            <a:endParaRPr sz="5157">
              <a:latin typeface="Play"/>
              <a:ea typeface="Play"/>
              <a:cs typeface="Play"/>
              <a:sym typeface="Play"/>
            </a:endParaRPr>
          </a:p>
          <a:p>
            <a:pPr indent="0" lvl="0" marL="0" rtl="0" algn="l">
              <a:lnSpc>
                <a:spcPct val="100000"/>
              </a:lnSpc>
              <a:spcBef>
                <a:spcPts val="1200"/>
              </a:spcBef>
              <a:spcAft>
                <a:spcPts val="0"/>
              </a:spcAft>
              <a:buClr>
                <a:schemeClr val="dk1"/>
              </a:buClr>
              <a:buSzPts val="275"/>
              <a:buNone/>
            </a:pPr>
            <a:r>
              <a:rPr b="1" lang="en-US" sz="5157">
                <a:latin typeface="Play"/>
                <a:ea typeface="Play"/>
                <a:cs typeface="Play"/>
                <a:sym typeface="Play"/>
              </a:rPr>
              <a:t>Stacked Bar Graph Analysis</a:t>
            </a:r>
            <a:r>
              <a:rPr lang="en-US" sz="5157">
                <a:latin typeface="Play"/>
                <a:ea typeface="Play"/>
                <a:cs typeface="Play"/>
                <a:sym typeface="Play"/>
              </a:rPr>
              <a:t>:</a:t>
            </a:r>
            <a:endParaRPr sz="5157">
              <a:latin typeface="Play"/>
              <a:ea typeface="Play"/>
              <a:cs typeface="Play"/>
              <a:sym typeface="Play"/>
            </a:endParaRPr>
          </a:p>
          <a:p>
            <a:pPr indent="-310478" lvl="0" marL="457200" rtl="0" algn="l">
              <a:lnSpc>
                <a:spcPct val="115000"/>
              </a:lnSpc>
              <a:spcBef>
                <a:spcPts val="1200"/>
              </a:spcBef>
              <a:spcAft>
                <a:spcPts val="0"/>
              </a:spcAft>
              <a:buClr>
                <a:schemeClr val="lt1"/>
              </a:buClr>
              <a:buSzPct val="100000"/>
              <a:buFont typeface="Play"/>
              <a:buChar char="●"/>
            </a:pPr>
            <a:r>
              <a:rPr lang="en-US" sz="5157">
                <a:latin typeface="Play"/>
                <a:ea typeface="Play"/>
                <a:cs typeface="Play"/>
                <a:sym typeface="Play"/>
              </a:rPr>
              <a:t>Illustrates sleep disorders associated with different occupations.</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Nurses have a high number of sleep apnea </a:t>
            </a:r>
            <a:r>
              <a:rPr lang="en-US" sz="5157">
                <a:latin typeface="Play"/>
                <a:ea typeface="Play"/>
                <a:cs typeface="Play"/>
                <a:sym typeface="Play"/>
              </a:rPr>
              <a:t>diagnosis</a:t>
            </a:r>
            <a:r>
              <a:rPr lang="en-US" sz="5157">
                <a:latin typeface="Play"/>
                <a:ea typeface="Play"/>
                <a:cs typeface="Play"/>
                <a:sym typeface="Play"/>
              </a:rPr>
              <a:t>.</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Many sales professionals report insomnia.</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Some occupations show a majority of individuals reporting no sleep disorders, like accounting, law and engineering.</a:t>
            </a:r>
            <a:endParaRPr sz="5157">
              <a:latin typeface="Play"/>
              <a:ea typeface="Play"/>
              <a:cs typeface="Play"/>
              <a:sym typeface="Play"/>
            </a:endParaRPr>
          </a:p>
          <a:p>
            <a:pPr indent="0" lvl="0" marL="457200" rtl="0" algn="l">
              <a:lnSpc>
                <a:spcPct val="115000"/>
              </a:lnSpc>
              <a:spcBef>
                <a:spcPts val="0"/>
              </a:spcBef>
              <a:spcAft>
                <a:spcPts val="0"/>
              </a:spcAft>
              <a:buNone/>
            </a:pPr>
            <a:r>
              <a:t/>
            </a:r>
            <a:endParaRPr sz="5157">
              <a:latin typeface="Play"/>
              <a:ea typeface="Play"/>
              <a:cs typeface="Play"/>
              <a:sym typeface="Play"/>
            </a:endParaRPr>
          </a:p>
          <a:p>
            <a:pPr indent="0" lvl="0" marL="0" rtl="0" algn="l">
              <a:lnSpc>
                <a:spcPct val="138000"/>
              </a:lnSpc>
              <a:spcBef>
                <a:spcPts val="0"/>
              </a:spcBef>
              <a:spcAft>
                <a:spcPts val="0"/>
              </a:spcAft>
              <a:buClr>
                <a:schemeClr val="dk1"/>
              </a:buClr>
              <a:buSzPts val="275"/>
              <a:buFont typeface="Arial"/>
              <a:buNone/>
            </a:pPr>
            <a:r>
              <a:rPr b="1" lang="en-US" sz="5157">
                <a:latin typeface="Play"/>
                <a:ea typeface="Play"/>
                <a:cs typeface="Play"/>
                <a:sym typeface="Play"/>
              </a:rPr>
              <a:t>Heatmap Analysis</a:t>
            </a:r>
            <a:r>
              <a:rPr lang="en-US" sz="5157">
                <a:latin typeface="Play"/>
                <a:ea typeface="Play"/>
                <a:cs typeface="Play"/>
                <a:sym typeface="Play"/>
              </a:rPr>
              <a:t>:</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Illustrates stress levels associated with different occupations.</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Char char="●"/>
            </a:pPr>
            <a:r>
              <a:rPr b="1" lang="en-US" sz="5157">
                <a:latin typeface="Play"/>
                <a:ea typeface="Play"/>
                <a:cs typeface="Play"/>
                <a:sym typeface="Play"/>
              </a:rPr>
              <a:t>Nurses</a:t>
            </a:r>
            <a:r>
              <a:rPr lang="en-US" sz="5157">
                <a:latin typeface="Play"/>
                <a:ea typeface="Play"/>
                <a:cs typeface="Play"/>
                <a:sym typeface="Play"/>
              </a:rPr>
              <a:t>: Report some of the highest stress levels, aligning with higher sleep disorder rates.</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Char char="●"/>
            </a:pPr>
            <a:r>
              <a:rPr b="1" lang="en-US" sz="5157">
                <a:latin typeface="Play"/>
                <a:ea typeface="Play"/>
                <a:cs typeface="Play"/>
                <a:sym typeface="Play"/>
              </a:rPr>
              <a:t>Engineers</a:t>
            </a:r>
            <a:r>
              <a:rPr lang="en-US" sz="5157">
                <a:latin typeface="Play"/>
                <a:ea typeface="Play"/>
                <a:cs typeface="Play"/>
                <a:sym typeface="Play"/>
              </a:rPr>
              <a:t>: Have lower stress levels (around 3 out of 10), reflecting fewer sleep disorders.</a:t>
            </a:r>
            <a:endParaRPr sz="5157">
              <a:latin typeface="Play"/>
              <a:ea typeface="Play"/>
              <a:cs typeface="Play"/>
              <a:sym typeface="Play"/>
            </a:endParaRPr>
          </a:p>
          <a:p>
            <a:pPr indent="0" lvl="0" marL="457200" rtl="0" algn="l">
              <a:lnSpc>
                <a:spcPct val="115000"/>
              </a:lnSpc>
              <a:spcBef>
                <a:spcPts val="0"/>
              </a:spcBef>
              <a:spcAft>
                <a:spcPts val="0"/>
              </a:spcAft>
              <a:buNone/>
            </a:pPr>
            <a:r>
              <a:t/>
            </a:r>
            <a:endParaRPr sz="5157">
              <a:latin typeface="Play"/>
              <a:ea typeface="Play"/>
              <a:cs typeface="Play"/>
              <a:sym typeface="Play"/>
            </a:endParaRPr>
          </a:p>
          <a:p>
            <a:pPr indent="0" lvl="0" marL="0" rtl="0" algn="l">
              <a:lnSpc>
                <a:spcPct val="138000"/>
              </a:lnSpc>
              <a:spcBef>
                <a:spcPts val="0"/>
              </a:spcBef>
              <a:spcAft>
                <a:spcPts val="0"/>
              </a:spcAft>
              <a:buClr>
                <a:schemeClr val="dk1"/>
              </a:buClr>
              <a:buSzPts val="275"/>
              <a:buFont typeface="Arial"/>
              <a:buNone/>
            </a:pPr>
            <a:r>
              <a:rPr b="1" lang="en-US" sz="5157">
                <a:latin typeface="Play"/>
                <a:ea typeface="Play"/>
                <a:cs typeface="Play"/>
                <a:sym typeface="Play"/>
              </a:rPr>
              <a:t>Conclusion</a:t>
            </a:r>
            <a:r>
              <a:rPr lang="en-US" sz="5157">
                <a:latin typeface="Play"/>
                <a:ea typeface="Play"/>
                <a:cs typeface="Play"/>
                <a:sym typeface="Play"/>
              </a:rPr>
              <a:t>:</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Higher stress levels in occupations are linked to a greater prevalence of sleep disorders.</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Professions like nursing and sales, with significant stress and emotional strain, show higher rates of disorders like sleep apnea and insomnia.</a:t>
            </a:r>
            <a:endParaRPr sz="5157">
              <a:latin typeface="Play"/>
              <a:ea typeface="Play"/>
              <a:cs typeface="Play"/>
              <a:sym typeface="Play"/>
            </a:endParaRPr>
          </a:p>
          <a:p>
            <a:pPr indent="-310478" lvl="0" marL="457200" rtl="0" algn="l">
              <a:lnSpc>
                <a:spcPct val="115000"/>
              </a:lnSpc>
              <a:spcBef>
                <a:spcPts val="0"/>
              </a:spcBef>
              <a:spcAft>
                <a:spcPts val="0"/>
              </a:spcAft>
              <a:buClr>
                <a:schemeClr val="lt1"/>
              </a:buClr>
              <a:buSzPct val="100000"/>
              <a:buFont typeface="Play"/>
              <a:buChar char="●"/>
            </a:pPr>
            <a:r>
              <a:rPr lang="en-US" sz="5157">
                <a:latin typeface="Play"/>
                <a:ea typeface="Play"/>
                <a:cs typeface="Play"/>
                <a:sym typeface="Play"/>
              </a:rPr>
              <a:t>Highlights the direct impact of job-related stress on sleep health.</a:t>
            </a:r>
            <a:endParaRPr sz="5157">
              <a:latin typeface="Play"/>
              <a:ea typeface="Play"/>
              <a:cs typeface="Play"/>
              <a:sym typeface="Play"/>
            </a:endParaRPr>
          </a:p>
          <a:p>
            <a:pPr indent="-114300" lvl="1" marL="685800" rtl="0" algn="l">
              <a:lnSpc>
                <a:spcPct val="110000"/>
              </a:lnSpc>
              <a:spcBef>
                <a:spcPts val="0"/>
              </a:spcBef>
              <a:spcAft>
                <a:spcPts val="0"/>
              </a:spcAft>
              <a:buClr>
                <a:schemeClr val="lt1"/>
              </a:buClr>
              <a:buSzPct val="100000"/>
              <a:buNone/>
            </a:pPr>
            <a:r>
              <a:t/>
            </a:r>
            <a:endParaRPr>
              <a:latin typeface="Play"/>
              <a:ea typeface="Play"/>
              <a:cs typeface="Play"/>
              <a:sym typeface="Pl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5"/>
          <p:cNvSpPr txBox="1"/>
          <p:nvPr>
            <p:ph type="title"/>
          </p:nvPr>
        </p:nvSpPr>
        <p:spPr>
          <a:xfrm>
            <a:off x="801834" y="1807137"/>
            <a:ext cx="11090400" cy="1332000"/>
          </a:xfrm>
          <a:prstGeom prst="rect">
            <a:avLst/>
          </a:prstGeom>
          <a:noFill/>
          <a:ln>
            <a:noFill/>
          </a:ln>
        </p:spPr>
        <p:txBody>
          <a:bodyPr anchorCtr="0" anchor="t" bIns="0" lIns="0" spcFirstLastPara="1" rIns="0" wrap="square" tIns="0">
            <a:normAutofit fontScale="90000"/>
          </a:bodyPr>
          <a:lstStyle/>
          <a:p>
            <a:pPr indent="0" lvl="0" marL="0" rtl="0" algn="l">
              <a:lnSpc>
                <a:spcPct val="100000"/>
              </a:lnSpc>
              <a:spcBef>
                <a:spcPts val="0"/>
              </a:spcBef>
              <a:spcAft>
                <a:spcPts val="0"/>
              </a:spcAft>
              <a:buClr>
                <a:schemeClr val="lt1"/>
              </a:buClr>
              <a:buSzPct val="100000"/>
              <a:buFont typeface="Times New Roman"/>
              <a:buNone/>
            </a:pPr>
            <a:r>
              <a:rPr lang="en-US"/>
              <a:t>Question #3:</a:t>
            </a:r>
            <a:endParaRPr/>
          </a:p>
          <a:p>
            <a:pPr indent="0" lvl="0" marL="0" rtl="0" algn="l">
              <a:lnSpc>
                <a:spcPct val="100000"/>
              </a:lnSpc>
              <a:spcBef>
                <a:spcPts val="0"/>
              </a:spcBef>
              <a:spcAft>
                <a:spcPts val="0"/>
              </a:spcAft>
              <a:buClr>
                <a:schemeClr val="lt1"/>
              </a:buClr>
              <a:buSzPct val="100000"/>
              <a:buFont typeface="Times New Roman"/>
              <a:buNone/>
            </a:pPr>
            <a:r>
              <a:t/>
            </a:r>
            <a:endParaRPr/>
          </a:p>
          <a:p>
            <a:pPr indent="0" lvl="0" marL="0" rtl="0" algn="l">
              <a:lnSpc>
                <a:spcPct val="100000"/>
              </a:lnSpc>
              <a:spcBef>
                <a:spcPts val="0"/>
              </a:spcBef>
              <a:spcAft>
                <a:spcPts val="0"/>
              </a:spcAft>
              <a:buClr>
                <a:schemeClr val="lt1"/>
              </a:buClr>
              <a:buSzPct val="100000"/>
              <a:buFont typeface="Times New Roman"/>
              <a:buNone/>
            </a:pPr>
            <a:r>
              <a:rPr i="0" lang="en-US" sz="4000" u="none" strike="noStrike"/>
              <a:t>Which gender has more sleep disorders?</a:t>
            </a:r>
            <a:br>
              <a:rPr i="0" lang="en-US" sz="4000" u="none" strike="noStrike"/>
            </a:b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pic>
        <p:nvPicPr>
          <p:cNvPr descr="Data points digital background" id="415" name="Google Shape;415;p46"/>
          <p:cNvPicPr preferRelativeResize="0"/>
          <p:nvPr>
            <p:ph idx="2" type="pic"/>
          </p:nvPr>
        </p:nvPicPr>
        <p:blipFill rotWithShape="1">
          <a:blip r:embed="rId3">
            <a:alphaModFix/>
          </a:blip>
          <a:srcRect b="49" l="0" r="0" t="49"/>
          <a:stretch/>
        </p:blipFill>
        <p:spPr>
          <a:xfrm>
            <a:off x="13" y="3086119"/>
            <a:ext cx="12192002" cy="3771878"/>
          </a:xfrm>
          <a:prstGeom prst="rect">
            <a:avLst/>
          </a:prstGeom>
          <a:noFill/>
          <a:ln>
            <a:noFill/>
          </a:ln>
        </p:spPr>
      </p:pic>
      <p:sp>
        <p:nvSpPr>
          <p:cNvPr id="416" name="Google Shape;416;p46"/>
          <p:cNvSpPr txBox="1"/>
          <p:nvPr>
            <p:ph type="title"/>
          </p:nvPr>
        </p:nvSpPr>
        <p:spPr>
          <a:xfrm>
            <a:off x="550863" y="560961"/>
            <a:ext cx="11090275" cy="118656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4000"/>
              <a:buFont typeface="Play"/>
              <a:buNone/>
            </a:pPr>
            <a:r>
              <a:rPr lang="en-US"/>
              <a:t>Code Snippet 5 - Stacked Bar Graph</a:t>
            </a:r>
            <a:endParaRPr/>
          </a:p>
        </p:txBody>
      </p:sp>
      <p:pic>
        <p:nvPicPr>
          <p:cNvPr id="417" name="Google Shape;417;p46"/>
          <p:cNvPicPr preferRelativeResize="0"/>
          <p:nvPr/>
        </p:nvPicPr>
        <p:blipFill rotWithShape="1">
          <a:blip r:embed="rId4">
            <a:alphaModFix/>
          </a:blip>
          <a:srcRect b="0" l="0" r="0" t="0"/>
          <a:stretch/>
        </p:blipFill>
        <p:spPr>
          <a:xfrm>
            <a:off x="400930" y="1734153"/>
            <a:ext cx="11390139" cy="40092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7"/>
          <p:cNvSpPr txBox="1"/>
          <p:nvPr>
            <p:ph type="ctrTitle"/>
          </p:nvPr>
        </p:nvSpPr>
        <p:spPr>
          <a:xfrm>
            <a:off x="344525" y="2093152"/>
            <a:ext cx="4159200" cy="2455800"/>
          </a:xfrm>
          <a:prstGeom prst="rect">
            <a:avLst/>
          </a:prstGeom>
          <a:noFill/>
          <a:ln>
            <a:noFill/>
          </a:ln>
        </p:spPr>
        <p:txBody>
          <a:bodyPr anchorCtr="0" anchor="b" bIns="0" lIns="91425" spcFirstLastPara="1" rIns="0" wrap="square" tIns="0">
            <a:noAutofit/>
          </a:bodyPr>
          <a:lstStyle/>
          <a:p>
            <a:pPr indent="0" lvl="0" marL="0" rtl="0" algn="l">
              <a:lnSpc>
                <a:spcPct val="90000"/>
              </a:lnSpc>
              <a:spcBef>
                <a:spcPts val="0"/>
              </a:spcBef>
              <a:spcAft>
                <a:spcPts val="0"/>
              </a:spcAft>
              <a:buClr>
                <a:schemeClr val="lt1"/>
              </a:buClr>
              <a:buSzPts val="4000"/>
              <a:buFont typeface="Play"/>
              <a:buNone/>
            </a:pPr>
            <a:r>
              <a:rPr lang="en-US"/>
              <a:t>Percent of Sleep Disorders by Gender - </a:t>
            </a:r>
            <a:endParaRPr/>
          </a:p>
          <a:p>
            <a:pPr indent="0" lvl="0" marL="0" rtl="0" algn="l">
              <a:lnSpc>
                <a:spcPct val="90000"/>
              </a:lnSpc>
              <a:spcBef>
                <a:spcPts val="0"/>
              </a:spcBef>
              <a:spcAft>
                <a:spcPts val="0"/>
              </a:spcAft>
              <a:buClr>
                <a:schemeClr val="lt1"/>
              </a:buClr>
              <a:buSzPts val="4000"/>
              <a:buFont typeface="Play"/>
              <a:buNone/>
            </a:pPr>
            <a:r>
              <a:rPr lang="en-US"/>
              <a:t>Stacked Bar Graph</a:t>
            </a:r>
            <a:endParaRPr/>
          </a:p>
        </p:txBody>
      </p:sp>
      <p:pic>
        <p:nvPicPr>
          <p:cNvPr id="423" name="Google Shape;423;p47"/>
          <p:cNvPicPr preferRelativeResize="0"/>
          <p:nvPr/>
        </p:nvPicPr>
        <p:blipFill>
          <a:blip r:embed="rId3">
            <a:alphaModFix/>
          </a:blip>
          <a:stretch>
            <a:fillRect/>
          </a:stretch>
        </p:blipFill>
        <p:spPr>
          <a:xfrm>
            <a:off x="4503725" y="1128588"/>
            <a:ext cx="7383475" cy="481672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pic>
        <p:nvPicPr>
          <p:cNvPr descr="Data points digital background" id="428" name="Google Shape;428;p48"/>
          <p:cNvPicPr preferRelativeResize="0"/>
          <p:nvPr>
            <p:ph idx="2" type="pic"/>
          </p:nvPr>
        </p:nvPicPr>
        <p:blipFill rotWithShape="1">
          <a:blip r:embed="rId3">
            <a:alphaModFix/>
          </a:blip>
          <a:srcRect b="49" l="0" r="0" t="49"/>
          <a:stretch/>
        </p:blipFill>
        <p:spPr>
          <a:xfrm>
            <a:off x="-12" y="-6"/>
            <a:ext cx="12192002" cy="3771878"/>
          </a:xfrm>
          <a:prstGeom prst="rect">
            <a:avLst/>
          </a:prstGeom>
          <a:noFill/>
          <a:ln>
            <a:noFill/>
          </a:ln>
        </p:spPr>
      </p:pic>
      <p:sp>
        <p:nvSpPr>
          <p:cNvPr id="429" name="Google Shape;429;p48"/>
          <p:cNvSpPr txBox="1"/>
          <p:nvPr>
            <p:ph type="title"/>
          </p:nvPr>
        </p:nvSpPr>
        <p:spPr>
          <a:xfrm>
            <a:off x="2498400" y="5142475"/>
            <a:ext cx="7195200" cy="7482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lt1"/>
              </a:buClr>
              <a:buSzPts val="3600"/>
              <a:buFont typeface="Play"/>
              <a:buNone/>
            </a:pPr>
            <a:r>
              <a:rPr lang="en-US" sz="4400"/>
              <a:t>Code Snippet 6 - Scatterplot</a:t>
            </a:r>
            <a:endParaRPr sz="4400"/>
          </a:p>
        </p:txBody>
      </p:sp>
      <p:pic>
        <p:nvPicPr>
          <p:cNvPr id="430" name="Google Shape;430;p48"/>
          <p:cNvPicPr preferRelativeResize="0"/>
          <p:nvPr/>
        </p:nvPicPr>
        <p:blipFill>
          <a:blip r:embed="rId4">
            <a:alphaModFix/>
          </a:blip>
          <a:stretch>
            <a:fillRect/>
          </a:stretch>
        </p:blipFill>
        <p:spPr>
          <a:xfrm>
            <a:off x="910200" y="1067450"/>
            <a:ext cx="10155701" cy="3678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9"/>
          <p:cNvSpPr txBox="1"/>
          <p:nvPr>
            <p:ph type="title"/>
          </p:nvPr>
        </p:nvSpPr>
        <p:spPr>
          <a:xfrm>
            <a:off x="805501" y="349750"/>
            <a:ext cx="10581000" cy="784500"/>
          </a:xfrm>
          <a:prstGeom prst="rect">
            <a:avLst/>
          </a:prstGeom>
          <a:noFill/>
          <a:ln>
            <a:noFill/>
          </a:ln>
        </p:spPr>
        <p:txBody>
          <a:bodyPr anchorCtr="0" anchor="t" bIns="0" lIns="0" spcFirstLastPara="1" rIns="0" wrap="square" tIns="0">
            <a:normAutofit fontScale="90000"/>
          </a:bodyPr>
          <a:lstStyle/>
          <a:p>
            <a:pPr indent="0" lvl="0" marL="0" rtl="0" algn="l">
              <a:lnSpc>
                <a:spcPct val="90000"/>
              </a:lnSpc>
              <a:spcBef>
                <a:spcPts val="0"/>
              </a:spcBef>
              <a:spcAft>
                <a:spcPts val="0"/>
              </a:spcAft>
              <a:buClr>
                <a:schemeClr val="lt1"/>
              </a:buClr>
              <a:buSzPct val="100000"/>
              <a:buFont typeface="Play"/>
              <a:buNone/>
            </a:pPr>
            <a:r>
              <a:rPr lang="en-US"/>
              <a:t>Occupation Count By Gender - Scatterplot </a:t>
            </a:r>
            <a:endParaRPr/>
          </a:p>
        </p:txBody>
      </p:sp>
      <p:pic>
        <p:nvPicPr>
          <p:cNvPr id="436" name="Google Shape;436;p49"/>
          <p:cNvPicPr preferRelativeResize="0"/>
          <p:nvPr/>
        </p:nvPicPr>
        <p:blipFill rotWithShape="1">
          <a:blip r:embed="rId3">
            <a:alphaModFix/>
          </a:blip>
          <a:srcRect b="0" l="0" r="0" t="0"/>
          <a:stretch/>
        </p:blipFill>
        <p:spPr>
          <a:xfrm>
            <a:off x="1600138" y="1341455"/>
            <a:ext cx="8775836" cy="515736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0"/>
          <p:cNvSpPr txBox="1"/>
          <p:nvPr>
            <p:ph type="title"/>
          </p:nvPr>
        </p:nvSpPr>
        <p:spPr>
          <a:xfrm>
            <a:off x="550862" y="549275"/>
            <a:ext cx="11091600" cy="1332000"/>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lt1"/>
              </a:buClr>
              <a:buSzPts val="4800"/>
              <a:buFont typeface="Play"/>
              <a:buNone/>
            </a:pPr>
            <a:r>
              <a:rPr lang="en-US"/>
              <a:t>Analysis:</a:t>
            </a:r>
            <a:endParaRPr/>
          </a:p>
        </p:txBody>
      </p:sp>
      <p:sp>
        <p:nvSpPr>
          <p:cNvPr id="442" name="Google Shape;442;p50"/>
          <p:cNvSpPr txBox="1"/>
          <p:nvPr>
            <p:ph idx="1" type="body"/>
          </p:nvPr>
        </p:nvSpPr>
        <p:spPr>
          <a:xfrm>
            <a:off x="588150" y="1341447"/>
            <a:ext cx="11529600" cy="4977600"/>
          </a:xfrm>
          <a:prstGeom prst="rect">
            <a:avLst/>
          </a:prstGeom>
          <a:noFill/>
          <a:ln>
            <a:noFill/>
          </a:ln>
        </p:spPr>
        <p:txBody>
          <a:bodyPr anchorCtr="0" anchor="t" bIns="0" lIns="0" spcFirstLastPara="1" rIns="0" wrap="square" tIns="0">
            <a:normAutofit/>
          </a:bodyPr>
          <a:lstStyle/>
          <a:p>
            <a:pPr indent="-76200" lvl="0" marL="228600" rtl="0" algn="l">
              <a:lnSpc>
                <a:spcPct val="110000"/>
              </a:lnSpc>
              <a:spcBef>
                <a:spcPts val="0"/>
              </a:spcBef>
              <a:spcAft>
                <a:spcPts val="0"/>
              </a:spcAft>
              <a:buClr>
                <a:schemeClr val="lt1"/>
              </a:buClr>
              <a:buSzPts val="2400"/>
              <a:buNone/>
            </a:pPr>
            <a:r>
              <a:rPr b="1" lang="en-US" sz="2100"/>
              <a:t>Key Findings : </a:t>
            </a:r>
            <a:r>
              <a:rPr lang="en-US" sz="2100"/>
              <a:t>	</a:t>
            </a:r>
            <a:endParaRPr sz="2100"/>
          </a:p>
          <a:p>
            <a:pPr indent="-342900" lvl="0" marL="457200" rtl="0" algn="l">
              <a:lnSpc>
                <a:spcPct val="110000"/>
              </a:lnSpc>
              <a:spcBef>
                <a:spcPts val="0"/>
              </a:spcBef>
              <a:spcAft>
                <a:spcPts val="0"/>
              </a:spcAft>
              <a:buSzPts val="1800"/>
              <a:buChar char="●"/>
            </a:pPr>
            <a:r>
              <a:rPr lang="en-US" sz="1800"/>
              <a:t>Women are more prone to sleep disorders than men. </a:t>
            </a:r>
            <a:endParaRPr sz="1800"/>
          </a:p>
          <a:p>
            <a:pPr indent="-342900" lvl="0" marL="457200" rtl="0" algn="l">
              <a:lnSpc>
                <a:spcPct val="110000"/>
              </a:lnSpc>
              <a:spcBef>
                <a:spcPts val="0"/>
              </a:spcBef>
              <a:spcAft>
                <a:spcPts val="0"/>
              </a:spcAft>
              <a:buSzPts val="1800"/>
              <a:buChar char="●"/>
            </a:pPr>
            <a:r>
              <a:rPr lang="en-US" sz="1800"/>
              <a:t>Occupation can clearly affect people's sleep. </a:t>
            </a:r>
            <a:endParaRPr sz="1800"/>
          </a:p>
          <a:p>
            <a:pPr indent="0" lvl="0" marL="0" rtl="0" algn="l">
              <a:lnSpc>
                <a:spcPct val="110000"/>
              </a:lnSpc>
              <a:spcBef>
                <a:spcPts val="0"/>
              </a:spcBef>
              <a:spcAft>
                <a:spcPts val="0"/>
              </a:spcAft>
              <a:buNone/>
            </a:pPr>
            <a:r>
              <a:rPr lang="en-US" sz="1800"/>
              <a:t>  </a:t>
            </a:r>
            <a:r>
              <a:rPr b="1" lang="en-US" sz="2000"/>
              <a:t>Stacked Bar Chart of Sleep Disorders:</a:t>
            </a:r>
            <a:endParaRPr b="1" sz="2000"/>
          </a:p>
          <a:p>
            <a:pPr indent="-342900" lvl="0" marL="457200" rtl="0" algn="l">
              <a:lnSpc>
                <a:spcPct val="110000"/>
              </a:lnSpc>
              <a:spcBef>
                <a:spcPts val="0"/>
              </a:spcBef>
              <a:spcAft>
                <a:spcPts val="0"/>
              </a:spcAft>
              <a:buSzPts val="1800"/>
              <a:buChar char="●"/>
            </a:pPr>
            <a:r>
              <a:rPr lang="en-US" sz="1800"/>
              <a:t>Women are more likely to have sleeping disorders, this can be due to several factors, including hormonal changes, housework, caregiving responsibilities, and juggling different responsibilities with work.</a:t>
            </a:r>
            <a:endParaRPr sz="1800"/>
          </a:p>
          <a:p>
            <a:pPr indent="0" lvl="0" marL="0" rtl="0" algn="l">
              <a:lnSpc>
                <a:spcPct val="110000"/>
              </a:lnSpc>
              <a:spcBef>
                <a:spcPts val="0"/>
              </a:spcBef>
              <a:spcAft>
                <a:spcPts val="0"/>
              </a:spcAft>
              <a:buNone/>
            </a:pPr>
            <a:r>
              <a:rPr lang="en-US" sz="1800"/>
              <a:t>   </a:t>
            </a:r>
            <a:r>
              <a:rPr b="1" lang="en-US" sz="2100"/>
              <a:t>Scatter Plot Occupation by Count:</a:t>
            </a:r>
            <a:endParaRPr b="1" sz="2100"/>
          </a:p>
          <a:p>
            <a:pPr indent="-342900" lvl="0" marL="457200" rtl="0" algn="l">
              <a:lnSpc>
                <a:spcPct val="110000"/>
              </a:lnSpc>
              <a:spcBef>
                <a:spcPts val="0"/>
              </a:spcBef>
              <a:spcAft>
                <a:spcPts val="0"/>
              </a:spcAft>
              <a:buSzPts val="1800"/>
              <a:buChar char="●"/>
            </a:pPr>
            <a:r>
              <a:rPr lang="en-US" sz="1800"/>
              <a:t>Men often are more likely to have occupations that are at a lower percentage of sleep disorders. Meanwhile, women are more likely to have occupations with a higher percentage of sleep disorders.</a:t>
            </a:r>
            <a:endParaRPr sz="1800"/>
          </a:p>
          <a:p>
            <a:pPr indent="0" lvl="0" marL="0" rtl="0" algn="l">
              <a:lnSpc>
                <a:spcPct val="110000"/>
              </a:lnSpc>
              <a:spcBef>
                <a:spcPts val="0"/>
              </a:spcBef>
              <a:spcAft>
                <a:spcPts val="0"/>
              </a:spcAft>
              <a:buNone/>
            </a:pPr>
            <a:r>
              <a:rPr lang="en-US" sz="1800"/>
              <a:t>   </a:t>
            </a:r>
            <a:r>
              <a:rPr b="1" lang="en-US" sz="2100"/>
              <a:t>Conclusion: </a:t>
            </a:r>
            <a:endParaRPr b="1" sz="2100"/>
          </a:p>
          <a:p>
            <a:pPr indent="-342900" lvl="0" marL="457200" rtl="0" algn="l">
              <a:lnSpc>
                <a:spcPct val="110000"/>
              </a:lnSpc>
              <a:spcBef>
                <a:spcPts val="0"/>
              </a:spcBef>
              <a:spcAft>
                <a:spcPts val="0"/>
              </a:spcAft>
              <a:buSzPts val="1800"/>
              <a:buChar char="●"/>
            </a:pPr>
            <a:r>
              <a:rPr lang="en-US" sz="1800"/>
              <a:t>Due to biological factors, caregiving responsibilities, and the impact with occupation, all these factors can contribute to higher or lower prevalence of sleep issues among genders. </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1"/>
          <p:cNvSpPr txBox="1"/>
          <p:nvPr>
            <p:ph type="title"/>
          </p:nvPr>
        </p:nvSpPr>
        <p:spPr>
          <a:xfrm>
            <a:off x="550200" y="2097009"/>
            <a:ext cx="11091600" cy="1332000"/>
          </a:xfrm>
          <a:prstGeom prst="rect">
            <a:avLst/>
          </a:prstGeom>
          <a:noFill/>
          <a:ln>
            <a:noFill/>
          </a:ln>
        </p:spPr>
        <p:txBody>
          <a:bodyPr anchorCtr="0" anchor="t" bIns="0" lIns="0" spcFirstLastPara="1" rIns="0" wrap="square" tIns="0">
            <a:normAutofit fontScale="90000"/>
          </a:bodyPr>
          <a:lstStyle/>
          <a:p>
            <a:pPr indent="0" lvl="0" marL="0" rtl="0" algn="l">
              <a:lnSpc>
                <a:spcPct val="90000"/>
              </a:lnSpc>
              <a:spcBef>
                <a:spcPts val="0"/>
              </a:spcBef>
              <a:spcAft>
                <a:spcPts val="0"/>
              </a:spcAft>
              <a:buClr>
                <a:schemeClr val="lt1"/>
              </a:buClr>
              <a:buSzPct val="120000"/>
              <a:buFont typeface="Times New Roman"/>
              <a:buNone/>
            </a:pPr>
            <a:r>
              <a:rPr lang="en-US" sz="4000"/>
              <a:t>Question #4:</a:t>
            </a:r>
            <a:endParaRPr sz="4000"/>
          </a:p>
          <a:p>
            <a:pPr indent="0" lvl="0" marL="0" rtl="0" algn="l">
              <a:lnSpc>
                <a:spcPct val="90000"/>
              </a:lnSpc>
              <a:spcBef>
                <a:spcPts val="0"/>
              </a:spcBef>
              <a:spcAft>
                <a:spcPts val="0"/>
              </a:spcAft>
              <a:buClr>
                <a:schemeClr val="lt1"/>
              </a:buClr>
              <a:buSzPct val="120000"/>
              <a:buFont typeface="Times New Roman"/>
              <a:buNone/>
            </a:pPr>
            <a:r>
              <a:t/>
            </a:r>
            <a:endParaRPr sz="4000"/>
          </a:p>
          <a:p>
            <a:pPr indent="0" lvl="0" marL="0" rtl="0" algn="l">
              <a:lnSpc>
                <a:spcPct val="90000"/>
              </a:lnSpc>
              <a:spcBef>
                <a:spcPts val="0"/>
              </a:spcBef>
              <a:spcAft>
                <a:spcPts val="0"/>
              </a:spcAft>
              <a:buClr>
                <a:schemeClr val="lt1"/>
              </a:buClr>
              <a:buSzPct val="120000"/>
              <a:buFont typeface="Times New Roman"/>
              <a:buNone/>
            </a:pPr>
            <a:r>
              <a:rPr i="0" lang="en-US" sz="4000" u="none" strike="noStrike"/>
              <a:t>Does increased age negatively/positively affect sleep duration?</a:t>
            </a:r>
            <a:endParaRPr sz="40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descr="A close-up of a graph" id="452" name="Google Shape;452;p52"/>
          <p:cNvPicPr preferRelativeResize="0"/>
          <p:nvPr>
            <p:ph idx="2" type="pic"/>
          </p:nvPr>
        </p:nvPicPr>
        <p:blipFill rotWithShape="1">
          <a:blip r:embed="rId3">
            <a:alphaModFix/>
          </a:blip>
          <a:srcRect b="0" l="9" r="9" t="0"/>
          <a:stretch/>
        </p:blipFill>
        <p:spPr>
          <a:xfrm>
            <a:off x="6095588" y="0"/>
            <a:ext cx="6095999" cy="6858000"/>
          </a:xfrm>
          <a:prstGeom prst="rect">
            <a:avLst/>
          </a:prstGeom>
          <a:noFill/>
          <a:ln>
            <a:noFill/>
          </a:ln>
        </p:spPr>
      </p:pic>
      <p:sp>
        <p:nvSpPr>
          <p:cNvPr id="453" name="Google Shape;453;p52"/>
          <p:cNvSpPr txBox="1"/>
          <p:nvPr>
            <p:ph type="title"/>
          </p:nvPr>
        </p:nvSpPr>
        <p:spPr>
          <a:xfrm>
            <a:off x="1229775" y="549275"/>
            <a:ext cx="4535400" cy="971400"/>
          </a:xfrm>
          <a:prstGeom prst="rect">
            <a:avLst/>
          </a:prstGeom>
          <a:noFill/>
          <a:ln>
            <a:noFill/>
          </a:ln>
        </p:spPr>
        <p:txBody>
          <a:bodyPr anchorCtr="0" anchor="ctr" bIns="0" lIns="0" spcFirstLastPara="1" rIns="0" wrap="square" tIns="0">
            <a:normAutofit fontScale="90000"/>
          </a:bodyPr>
          <a:lstStyle/>
          <a:p>
            <a:pPr indent="0" lvl="0" marL="0" rtl="0" algn="l">
              <a:lnSpc>
                <a:spcPct val="90000"/>
              </a:lnSpc>
              <a:spcBef>
                <a:spcPts val="0"/>
              </a:spcBef>
              <a:spcAft>
                <a:spcPts val="0"/>
              </a:spcAft>
              <a:buClr>
                <a:schemeClr val="lt1"/>
              </a:buClr>
              <a:buSzPct val="100000"/>
              <a:buFont typeface="Play"/>
              <a:buNone/>
            </a:pPr>
            <a:r>
              <a:rPr lang="en-US"/>
              <a:t>Code Snippet 7 - </a:t>
            </a:r>
            <a:endParaRPr/>
          </a:p>
          <a:p>
            <a:pPr indent="0" lvl="0" marL="0" rtl="0" algn="l">
              <a:lnSpc>
                <a:spcPct val="90000"/>
              </a:lnSpc>
              <a:spcBef>
                <a:spcPts val="0"/>
              </a:spcBef>
              <a:spcAft>
                <a:spcPts val="0"/>
              </a:spcAft>
              <a:buClr>
                <a:schemeClr val="lt1"/>
              </a:buClr>
              <a:buSzPct val="100000"/>
              <a:buFont typeface="Play"/>
              <a:buNone/>
            </a:pPr>
            <a:r>
              <a:rPr lang="en-US"/>
              <a:t>Line Graph </a:t>
            </a:r>
            <a:br>
              <a:rPr lang="en-US"/>
            </a:br>
            <a:endParaRPr/>
          </a:p>
        </p:txBody>
      </p:sp>
      <p:pic>
        <p:nvPicPr>
          <p:cNvPr id="454" name="Google Shape;454;p52"/>
          <p:cNvPicPr preferRelativeResize="0"/>
          <p:nvPr/>
        </p:nvPicPr>
        <p:blipFill>
          <a:blip r:embed="rId4">
            <a:alphaModFix/>
          </a:blip>
          <a:stretch>
            <a:fillRect/>
          </a:stretch>
        </p:blipFill>
        <p:spPr>
          <a:xfrm>
            <a:off x="1716092" y="2039568"/>
            <a:ext cx="8759824" cy="338713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3"/>
          <p:cNvSpPr txBox="1"/>
          <p:nvPr>
            <p:ph type="title"/>
          </p:nvPr>
        </p:nvSpPr>
        <p:spPr>
          <a:xfrm>
            <a:off x="1140597" y="426925"/>
            <a:ext cx="10036800" cy="1450200"/>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lt1"/>
              </a:buClr>
              <a:buSzPts val="4000"/>
              <a:buFont typeface="Play"/>
              <a:buNone/>
            </a:pPr>
            <a:r>
              <a:rPr lang="en-US"/>
              <a:t>Average Sleep Duration by Age - Line Graph</a:t>
            </a:r>
            <a:endParaRPr/>
          </a:p>
        </p:txBody>
      </p:sp>
      <p:pic>
        <p:nvPicPr>
          <p:cNvPr id="460" name="Google Shape;460;p53"/>
          <p:cNvPicPr preferRelativeResize="0"/>
          <p:nvPr/>
        </p:nvPicPr>
        <p:blipFill rotWithShape="1">
          <a:blip r:embed="rId3">
            <a:alphaModFix/>
          </a:blip>
          <a:srcRect b="0" l="0" r="0" t="0"/>
          <a:stretch/>
        </p:blipFill>
        <p:spPr>
          <a:xfrm>
            <a:off x="2736513" y="1520821"/>
            <a:ext cx="6503069" cy="49435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7"/>
          <p:cNvSpPr txBox="1"/>
          <p:nvPr>
            <p:ph type="title"/>
          </p:nvPr>
        </p:nvSpPr>
        <p:spPr>
          <a:xfrm>
            <a:off x="550863" y="549275"/>
            <a:ext cx="11090400" cy="984900"/>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Clr>
                <a:schemeClr val="lt1"/>
              </a:buClr>
              <a:buSzPts val="4800"/>
              <a:buFont typeface="Play"/>
              <a:buNone/>
            </a:pPr>
            <a:r>
              <a:rPr lang="en-US" sz="4500"/>
              <a:t>Why is Sleep Important?</a:t>
            </a:r>
            <a:endParaRPr sz="4500"/>
          </a:p>
        </p:txBody>
      </p:sp>
      <p:sp>
        <p:nvSpPr>
          <p:cNvPr id="277" name="Google Shape;277;p27"/>
          <p:cNvSpPr txBox="1"/>
          <p:nvPr/>
        </p:nvSpPr>
        <p:spPr>
          <a:xfrm>
            <a:off x="639750" y="6434500"/>
            <a:ext cx="11259300" cy="28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100" u="sng">
                <a:solidFill>
                  <a:schemeClr val="lt1"/>
                </a:solidFill>
                <a:hlinkClick r:id="rId3">
                  <a:extLst>
                    <a:ext uri="{A12FA001-AC4F-418D-AE19-62706E023703}">
                      <ahyp:hlinkClr val="tx"/>
                    </a:ext>
                  </a:extLst>
                </a:hlinkClick>
              </a:rPr>
              <a:t>How Sleep Works - Why Is Sleep Important? | NHLBI, NIH</a:t>
            </a:r>
            <a:r>
              <a:rPr lang="en-US" sz="1100">
                <a:solidFill>
                  <a:schemeClr val="lt1"/>
                </a:solidFill>
                <a:latin typeface="Gill Sans"/>
                <a:ea typeface="Gill Sans"/>
                <a:cs typeface="Gill Sans"/>
                <a:sym typeface="Gill Sans"/>
              </a:rPr>
              <a:t> ; </a:t>
            </a:r>
            <a:r>
              <a:rPr lang="en-US" sz="1100">
                <a:solidFill>
                  <a:schemeClr val="lt1"/>
                </a:solidFill>
              </a:rPr>
              <a:t> </a:t>
            </a:r>
            <a:r>
              <a:rPr lang="en-US" sz="1100" u="sng">
                <a:solidFill>
                  <a:schemeClr val="lt1"/>
                </a:solidFill>
                <a:hlinkClick r:id="rId4">
                  <a:extLst>
                    <a:ext uri="{A12FA001-AC4F-418D-AE19-62706E023703}">
                      <ahyp:hlinkClr val="tx"/>
                    </a:ext>
                  </a:extLst>
                </a:hlinkClick>
              </a:rPr>
              <a:t>How Sleep Works - How Much Sleep Is Enough? | NHLBI, NIH</a:t>
            </a:r>
            <a:r>
              <a:rPr lang="en-US" sz="1100">
                <a:solidFill>
                  <a:schemeClr val="lt1"/>
                </a:solidFill>
              </a:rPr>
              <a:t>.</a:t>
            </a:r>
            <a:endParaRPr sz="1100">
              <a:solidFill>
                <a:schemeClr val="lt1"/>
              </a:solidFill>
              <a:latin typeface="Gill Sans"/>
              <a:ea typeface="Gill Sans"/>
              <a:cs typeface="Gill Sans"/>
              <a:sym typeface="Gill Sans"/>
            </a:endParaRPr>
          </a:p>
        </p:txBody>
      </p:sp>
      <p:sp>
        <p:nvSpPr>
          <p:cNvPr id="278" name="Google Shape;278;p27"/>
          <p:cNvSpPr txBox="1"/>
          <p:nvPr>
            <p:ph idx="1" type="body"/>
          </p:nvPr>
        </p:nvSpPr>
        <p:spPr>
          <a:xfrm>
            <a:off x="373175" y="1789913"/>
            <a:ext cx="7345500" cy="4302900"/>
          </a:xfrm>
          <a:prstGeom prst="rect">
            <a:avLst/>
          </a:prstGeom>
        </p:spPr>
        <p:txBody>
          <a:bodyPr anchorCtr="0" anchor="t" bIns="0" lIns="0" spcFirstLastPara="1" rIns="0" wrap="square" tIns="0">
            <a:normAutofit lnSpcReduction="10000"/>
          </a:bodyPr>
          <a:lstStyle/>
          <a:p>
            <a:pPr indent="-387350" lvl="0" marL="457200" rtl="0" algn="l">
              <a:spcBef>
                <a:spcPts val="1000"/>
              </a:spcBef>
              <a:spcAft>
                <a:spcPts val="0"/>
              </a:spcAft>
              <a:buSzPts val="2500"/>
              <a:buFont typeface="Play"/>
              <a:buChar char="•"/>
            </a:pPr>
            <a:r>
              <a:rPr lang="en-US" sz="2500">
                <a:latin typeface="Play"/>
                <a:ea typeface="Play"/>
                <a:cs typeface="Play"/>
                <a:sym typeface="Play"/>
              </a:rPr>
              <a:t>Sleep plays a vital role in well being and good health</a:t>
            </a:r>
            <a:endParaRPr sz="2500">
              <a:latin typeface="Play"/>
              <a:ea typeface="Play"/>
              <a:cs typeface="Play"/>
              <a:sym typeface="Play"/>
            </a:endParaRPr>
          </a:p>
          <a:p>
            <a:pPr indent="-387350" lvl="0" marL="457200" rtl="0" algn="l">
              <a:spcBef>
                <a:spcPts val="0"/>
              </a:spcBef>
              <a:spcAft>
                <a:spcPts val="0"/>
              </a:spcAft>
              <a:buSzPts val="2500"/>
              <a:buFont typeface="Play"/>
              <a:buChar char="•"/>
            </a:pPr>
            <a:r>
              <a:rPr lang="en-US" sz="2500">
                <a:latin typeface="Play"/>
                <a:ea typeface="Play"/>
                <a:cs typeface="Play"/>
                <a:sym typeface="Play"/>
              </a:rPr>
              <a:t>Healthy brain function and physical well being are supported during sleep</a:t>
            </a:r>
            <a:endParaRPr sz="2500">
              <a:latin typeface="Play"/>
              <a:ea typeface="Play"/>
              <a:cs typeface="Play"/>
              <a:sym typeface="Play"/>
            </a:endParaRPr>
          </a:p>
          <a:p>
            <a:pPr indent="-387350" lvl="0" marL="457200" rtl="0" algn="l">
              <a:spcBef>
                <a:spcPts val="0"/>
              </a:spcBef>
              <a:spcAft>
                <a:spcPts val="0"/>
              </a:spcAft>
              <a:buSzPts val="2500"/>
              <a:buFont typeface="Play"/>
              <a:buChar char="•"/>
            </a:pPr>
            <a:r>
              <a:rPr lang="en-US" sz="2500">
                <a:latin typeface="Play"/>
                <a:ea typeface="Play"/>
                <a:cs typeface="Play"/>
                <a:sym typeface="Play"/>
              </a:rPr>
              <a:t>Learning and long term memories are helped with sleep</a:t>
            </a:r>
            <a:endParaRPr sz="2500">
              <a:latin typeface="Play"/>
              <a:ea typeface="Play"/>
              <a:cs typeface="Play"/>
              <a:sym typeface="Play"/>
            </a:endParaRPr>
          </a:p>
          <a:p>
            <a:pPr indent="-387350" lvl="0" marL="457200" rtl="0" algn="l">
              <a:spcBef>
                <a:spcPts val="0"/>
              </a:spcBef>
              <a:spcAft>
                <a:spcPts val="0"/>
              </a:spcAft>
              <a:buSzPts val="2500"/>
              <a:buFont typeface="Play"/>
              <a:buChar char="•"/>
            </a:pPr>
            <a:r>
              <a:rPr lang="en-US" sz="2500">
                <a:latin typeface="Play"/>
                <a:ea typeface="Play"/>
                <a:cs typeface="Play"/>
                <a:sym typeface="Play"/>
              </a:rPr>
              <a:t>Sleep directly impacts the way one feels when awake PLUS how well one thinks, reacts, works, learns, gets along with others and more!</a:t>
            </a:r>
            <a:endParaRPr sz="2500">
              <a:latin typeface="Play"/>
              <a:ea typeface="Play"/>
              <a:cs typeface="Play"/>
              <a:sym typeface="Play"/>
            </a:endParaRPr>
          </a:p>
          <a:p>
            <a:pPr indent="-387350" lvl="0" marL="457200" rtl="0" algn="l">
              <a:spcBef>
                <a:spcPts val="0"/>
              </a:spcBef>
              <a:spcAft>
                <a:spcPts val="0"/>
              </a:spcAft>
              <a:buSzPts val="2500"/>
              <a:buFont typeface="Play"/>
              <a:buChar char="•"/>
            </a:pPr>
            <a:r>
              <a:rPr lang="en-US" sz="2500">
                <a:latin typeface="Play"/>
                <a:ea typeface="Play"/>
                <a:cs typeface="Play"/>
                <a:sym typeface="Play"/>
              </a:rPr>
              <a:t>Recommended Sleep?</a:t>
            </a:r>
            <a:endParaRPr sz="2500">
              <a:latin typeface="Play"/>
              <a:ea typeface="Play"/>
              <a:cs typeface="Play"/>
              <a:sym typeface="Play"/>
            </a:endParaRPr>
          </a:p>
          <a:p>
            <a:pPr indent="-387350" lvl="1" marL="914400" rtl="0" algn="l">
              <a:spcBef>
                <a:spcPts val="0"/>
              </a:spcBef>
              <a:spcAft>
                <a:spcPts val="0"/>
              </a:spcAft>
              <a:buSzPts val="2500"/>
              <a:buFont typeface="Play"/>
              <a:buChar char="•"/>
            </a:pPr>
            <a:r>
              <a:rPr lang="en-US" sz="2500">
                <a:latin typeface="Play"/>
                <a:ea typeface="Play"/>
                <a:cs typeface="Play"/>
                <a:sym typeface="Play"/>
              </a:rPr>
              <a:t>7 to 9 hours of sleep a night for adult</a:t>
            </a:r>
            <a:endParaRPr sz="2500">
              <a:latin typeface="Play"/>
              <a:ea typeface="Play"/>
              <a:cs typeface="Play"/>
              <a:sym typeface="Play"/>
            </a:endParaRPr>
          </a:p>
        </p:txBody>
      </p:sp>
      <p:pic>
        <p:nvPicPr>
          <p:cNvPr id="279" name="Google Shape;279;p27" title="a cartoon character is laying on a bed with a pillow (Provided by Tenor)"/>
          <p:cNvPicPr preferRelativeResize="0"/>
          <p:nvPr/>
        </p:nvPicPr>
        <p:blipFill>
          <a:blip r:embed="rId5">
            <a:alphaModFix/>
          </a:blip>
          <a:stretch>
            <a:fillRect/>
          </a:stretch>
        </p:blipFill>
        <p:spPr>
          <a:xfrm>
            <a:off x="7810750" y="2211675"/>
            <a:ext cx="3914300" cy="3089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pic>
        <p:nvPicPr>
          <p:cNvPr descr="A close-up of a graph" id="465" name="Google Shape;465;p54"/>
          <p:cNvPicPr preferRelativeResize="0"/>
          <p:nvPr>
            <p:ph idx="2" type="pic"/>
          </p:nvPr>
        </p:nvPicPr>
        <p:blipFill rotWithShape="1">
          <a:blip r:embed="rId3">
            <a:alphaModFix/>
          </a:blip>
          <a:srcRect b="0" l="9" r="9" t="0"/>
          <a:stretch/>
        </p:blipFill>
        <p:spPr>
          <a:xfrm>
            <a:off x="-12" y="0"/>
            <a:ext cx="6095999" cy="6858000"/>
          </a:xfrm>
          <a:prstGeom prst="rect">
            <a:avLst/>
          </a:prstGeom>
          <a:noFill/>
          <a:ln>
            <a:noFill/>
          </a:ln>
        </p:spPr>
      </p:pic>
      <p:sp>
        <p:nvSpPr>
          <p:cNvPr id="466" name="Google Shape;466;p54"/>
          <p:cNvSpPr txBox="1"/>
          <p:nvPr>
            <p:ph type="title"/>
          </p:nvPr>
        </p:nvSpPr>
        <p:spPr>
          <a:xfrm>
            <a:off x="6863275" y="549275"/>
            <a:ext cx="7129200" cy="1053600"/>
          </a:xfrm>
          <a:prstGeom prst="rect">
            <a:avLst/>
          </a:prstGeom>
          <a:noFill/>
          <a:ln>
            <a:noFill/>
          </a:ln>
        </p:spPr>
        <p:txBody>
          <a:bodyPr anchorCtr="0" anchor="ctr" bIns="0" lIns="0" spcFirstLastPara="1" rIns="0" wrap="square" tIns="0">
            <a:normAutofit fontScale="90000"/>
          </a:bodyPr>
          <a:lstStyle/>
          <a:p>
            <a:pPr indent="0" lvl="0" marL="0" rtl="0" algn="l">
              <a:lnSpc>
                <a:spcPct val="90000"/>
              </a:lnSpc>
              <a:spcBef>
                <a:spcPts val="0"/>
              </a:spcBef>
              <a:spcAft>
                <a:spcPts val="0"/>
              </a:spcAft>
              <a:buClr>
                <a:schemeClr val="lt1"/>
              </a:buClr>
              <a:buSzPct val="100000"/>
              <a:buFont typeface="Play"/>
              <a:buNone/>
            </a:pPr>
            <a:r>
              <a:rPr lang="en-US"/>
              <a:t>Code Snippet 8 -</a:t>
            </a:r>
            <a:endParaRPr/>
          </a:p>
          <a:p>
            <a:pPr indent="0" lvl="0" marL="0" rtl="0" algn="l">
              <a:lnSpc>
                <a:spcPct val="90000"/>
              </a:lnSpc>
              <a:spcBef>
                <a:spcPts val="0"/>
              </a:spcBef>
              <a:spcAft>
                <a:spcPts val="0"/>
              </a:spcAft>
              <a:buClr>
                <a:schemeClr val="lt1"/>
              </a:buClr>
              <a:buSzPct val="100000"/>
              <a:buFont typeface="Play"/>
              <a:buNone/>
            </a:pPr>
            <a:r>
              <a:rPr lang="en-US"/>
              <a:t> Line Plot </a:t>
            </a:r>
            <a:endParaRPr/>
          </a:p>
        </p:txBody>
      </p:sp>
      <p:pic>
        <p:nvPicPr>
          <p:cNvPr id="467" name="Google Shape;467;p54"/>
          <p:cNvPicPr preferRelativeResize="0"/>
          <p:nvPr/>
        </p:nvPicPr>
        <p:blipFill>
          <a:blip r:embed="rId4">
            <a:alphaModFix/>
          </a:blip>
          <a:stretch>
            <a:fillRect/>
          </a:stretch>
        </p:blipFill>
        <p:spPr>
          <a:xfrm>
            <a:off x="548191" y="1882953"/>
            <a:ext cx="11095613" cy="40057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5"/>
          <p:cNvSpPr txBox="1"/>
          <p:nvPr>
            <p:ph type="title"/>
          </p:nvPr>
        </p:nvSpPr>
        <p:spPr>
          <a:xfrm>
            <a:off x="1316450" y="245900"/>
            <a:ext cx="9343200" cy="13572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lt1"/>
              </a:buClr>
              <a:buSzPts val="4800"/>
              <a:buFont typeface="Play"/>
              <a:buNone/>
            </a:pPr>
            <a:r>
              <a:rPr lang="en-US"/>
              <a:t>Sleep Disorders by Age – Line plot</a:t>
            </a:r>
            <a:endParaRPr/>
          </a:p>
        </p:txBody>
      </p:sp>
      <p:pic>
        <p:nvPicPr>
          <p:cNvPr id="473" name="Google Shape;473;p55"/>
          <p:cNvPicPr preferRelativeResize="0"/>
          <p:nvPr/>
        </p:nvPicPr>
        <p:blipFill rotWithShape="1">
          <a:blip r:embed="rId3">
            <a:alphaModFix/>
          </a:blip>
          <a:srcRect b="0" l="0" r="0" t="0"/>
          <a:stretch/>
        </p:blipFill>
        <p:spPr>
          <a:xfrm>
            <a:off x="2455121" y="1603109"/>
            <a:ext cx="7281744" cy="484653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6"/>
          <p:cNvSpPr txBox="1"/>
          <p:nvPr>
            <p:ph type="title"/>
          </p:nvPr>
        </p:nvSpPr>
        <p:spPr>
          <a:xfrm>
            <a:off x="464599" y="2645749"/>
            <a:ext cx="4500562" cy="984885"/>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lt1"/>
              </a:buClr>
              <a:buSzPts val="3200"/>
              <a:buFont typeface="Play"/>
              <a:buNone/>
            </a:pPr>
            <a:r>
              <a:rPr lang="en-US"/>
              <a:t>              Analysis:</a:t>
            </a:r>
            <a:endParaRPr/>
          </a:p>
        </p:txBody>
      </p:sp>
      <p:sp>
        <p:nvSpPr>
          <p:cNvPr id="479" name="Google Shape;479;p56"/>
          <p:cNvSpPr txBox="1"/>
          <p:nvPr>
            <p:ph idx="1" type="body"/>
          </p:nvPr>
        </p:nvSpPr>
        <p:spPr>
          <a:xfrm>
            <a:off x="4722250" y="283150"/>
            <a:ext cx="6918900" cy="59013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None/>
            </a:pPr>
            <a:r>
              <a:t/>
            </a:r>
            <a:endParaRPr sz="1700">
              <a:latin typeface="Play"/>
              <a:ea typeface="Play"/>
              <a:cs typeface="Play"/>
              <a:sym typeface="Play"/>
            </a:endParaRPr>
          </a:p>
          <a:p>
            <a:pPr indent="-336550" lvl="0" marL="457200" rtl="0" algn="l">
              <a:lnSpc>
                <a:spcPct val="110000"/>
              </a:lnSpc>
              <a:spcBef>
                <a:spcPts val="0"/>
              </a:spcBef>
              <a:spcAft>
                <a:spcPts val="0"/>
              </a:spcAft>
              <a:buSzPts val="1700"/>
              <a:buFont typeface="Play"/>
              <a:buChar char="●"/>
            </a:pPr>
            <a:r>
              <a:rPr lang="en-US" sz="1700">
                <a:latin typeface="Play"/>
                <a:ea typeface="Play"/>
                <a:cs typeface="Play"/>
                <a:sym typeface="Play"/>
              </a:rPr>
              <a:t>From the early 20’s to the low 30’s we see an increase in sleep duration. This can </a:t>
            </a:r>
            <a:r>
              <a:rPr lang="en-US" sz="1700">
                <a:latin typeface="Play"/>
                <a:ea typeface="Play"/>
                <a:cs typeface="Play"/>
                <a:sym typeface="Play"/>
              </a:rPr>
              <a:t>be attributed</a:t>
            </a:r>
            <a:r>
              <a:rPr lang="en-US" sz="1700">
                <a:latin typeface="Play"/>
                <a:ea typeface="Play"/>
                <a:cs typeface="Play"/>
                <a:sym typeface="Play"/>
              </a:rPr>
              <a:t> to active </a:t>
            </a:r>
            <a:r>
              <a:rPr lang="en-US" sz="1700">
                <a:latin typeface="Play"/>
                <a:ea typeface="Play"/>
                <a:cs typeface="Play"/>
                <a:sym typeface="Play"/>
              </a:rPr>
              <a:t>lifestyles</a:t>
            </a:r>
            <a:r>
              <a:rPr lang="en-US" sz="1700">
                <a:latin typeface="Play"/>
                <a:ea typeface="Play"/>
                <a:cs typeface="Play"/>
                <a:sym typeface="Play"/>
              </a:rPr>
              <a:t> that someone between this age range has such as staying up late for school studying, </a:t>
            </a:r>
            <a:r>
              <a:rPr lang="en-US" sz="1700">
                <a:latin typeface="Play"/>
                <a:ea typeface="Play"/>
                <a:cs typeface="Play"/>
                <a:sym typeface="Play"/>
              </a:rPr>
              <a:t>caffeine</a:t>
            </a:r>
            <a:r>
              <a:rPr lang="en-US" sz="1700">
                <a:latin typeface="Play"/>
                <a:ea typeface="Play"/>
                <a:cs typeface="Play"/>
                <a:sym typeface="Play"/>
              </a:rPr>
              <a:t>, social activities, and work. </a:t>
            </a:r>
            <a:endParaRPr sz="1700">
              <a:latin typeface="Play"/>
              <a:ea typeface="Play"/>
              <a:cs typeface="Play"/>
              <a:sym typeface="Play"/>
            </a:endParaRPr>
          </a:p>
          <a:p>
            <a:pPr indent="-336550" lvl="0" marL="457200" rtl="0" algn="l">
              <a:lnSpc>
                <a:spcPct val="110000"/>
              </a:lnSpc>
              <a:spcBef>
                <a:spcPts val="0"/>
              </a:spcBef>
              <a:spcAft>
                <a:spcPts val="0"/>
              </a:spcAft>
              <a:buSzPts val="1700"/>
              <a:buFont typeface="Play"/>
              <a:buChar char="●"/>
            </a:pPr>
            <a:r>
              <a:rPr lang="en-US" sz="1700">
                <a:latin typeface="Play"/>
                <a:ea typeface="Play"/>
                <a:cs typeface="Play"/>
                <a:sym typeface="Play"/>
              </a:rPr>
              <a:t>What’s also interesting is the Sleep Duration drop significantly between 30 and 35. On average, the American couple start to have children in between the ages of 27 through 36, so knowing that, it isn’t </a:t>
            </a:r>
            <a:r>
              <a:rPr lang="en-US" sz="1700">
                <a:latin typeface="Play"/>
                <a:ea typeface="Play"/>
                <a:cs typeface="Play"/>
                <a:sym typeface="Play"/>
              </a:rPr>
              <a:t>surprising</a:t>
            </a:r>
            <a:r>
              <a:rPr lang="en-US" sz="1700">
                <a:latin typeface="Play"/>
                <a:ea typeface="Play"/>
                <a:cs typeface="Play"/>
                <a:sym typeface="Play"/>
              </a:rPr>
              <a:t> to see the sleep duration numbers decrease within this age group. According to National Library of Medicine, this age group stage 3 rapid eye movement </a:t>
            </a:r>
            <a:r>
              <a:rPr lang="en-US" sz="1700">
                <a:latin typeface="Play"/>
                <a:ea typeface="Play"/>
                <a:cs typeface="Play"/>
                <a:sym typeface="Play"/>
              </a:rPr>
              <a:t>decreases</a:t>
            </a:r>
            <a:r>
              <a:rPr lang="en-US" sz="1700">
                <a:latin typeface="Play"/>
                <a:ea typeface="Play"/>
                <a:cs typeface="Play"/>
                <a:sym typeface="Play"/>
              </a:rPr>
              <a:t> by 2 percent from this time to the 60’s. And also around this time, you’re dealing with work schedules, family obligations, financial stress, and use of technology. </a:t>
            </a:r>
            <a:endParaRPr sz="1700">
              <a:latin typeface="Play"/>
              <a:ea typeface="Play"/>
              <a:cs typeface="Play"/>
              <a:sym typeface="Play"/>
            </a:endParaRPr>
          </a:p>
          <a:p>
            <a:pPr indent="-336550" lvl="0" marL="457200" rtl="0" algn="l">
              <a:lnSpc>
                <a:spcPct val="110000"/>
              </a:lnSpc>
              <a:spcBef>
                <a:spcPts val="0"/>
              </a:spcBef>
              <a:spcAft>
                <a:spcPts val="0"/>
              </a:spcAft>
              <a:buSzPts val="1700"/>
              <a:buFont typeface="Play"/>
              <a:buChar char="●"/>
            </a:pPr>
            <a:r>
              <a:rPr lang="en-US" sz="1700">
                <a:latin typeface="Play"/>
                <a:ea typeface="Play"/>
                <a:cs typeface="Play"/>
                <a:sym typeface="Play"/>
              </a:rPr>
              <a:t>As for sleep disorders by age, we see between the ages of 40-48 dealing with sleep insomnia and it’s most likely because of </a:t>
            </a:r>
            <a:r>
              <a:rPr lang="en-US" sz="1700">
                <a:latin typeface="Play"/>
                <a:ea typeface="Play"/>
                <a:cs typeface="Play"/>
                <a:sym typeface="Play"/>
              </a:rPr>
              <a:t>menopause</a:t>
            </a:r>
            <a:r>
              <a:rPr lang="en-US" sz="1700">
                <a:latin typeface="Play"/>
                <a:ea typeface="Play"/>
                <a:cs typeface="Play"/>
                <a:sym typeface="Play"/>
              </a:rPr>
              <a:t> which is a change in how much estrogen women are producing which can affect mood, night sweats, and hot flashes.</a:t>
            </a:r>
            <a:endParaRPr sz="1700">
              <a:latin typeface="Play"/>
              <a:ea typeface="Play"/>
              <a:cs typeface="Play"/>
              <a:sym typeface="Play"/>
            </a:endParaRPr>
          </a:p>
          <a:p>
            <a:pPr indent="-336550" lvl="0" marL="457200" rtl="0" algn="l">
              <a:lnSpc>
                <a:spcPct val="110000"/>
              </a:lnSpc>
              <a:spcBef>
                <a:spcPts val="0"/>
              </a:spcBef>
              <a:spcAft>
                <a:spcPts val="0"/>
              </a:spcAft>
              <a:buSzPts val="1700"/>
              <a:buFont typeface="Play"/>
              <a:buChar char="●"/>
            </a:pPr>
            <a:r>
              <a:rPr lang="en-US" sz="1700">
                <a:latin typeface="Play"/>
                <a:ea typeface="Play"/>
                <a:cs typeface="Play"/>
                <a:sym typeface="Play"/>
              </a:rPr>
              <a:t>Sleep apnea increases in the mid 40’s to the mid 50’s and again around age 60. This mostly by men due to weight increase, alcohol intake, and decreased physical activity.</a:t>
            </a:r>
            <a:endParaRPr sz="1700">
              <a:latin typeface="Play"/>
              <a:ea typeface="Play"/>
              <a:cs typeface="Play"/>
              <a:sym typeface="Play"/>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7"/>
          <p:cNvSpPr txBox="1"/>
          <p:nvPr>
            <p:ph type="title"/>
          </p:nvPr>
        </p:nvSpPr>
        <p:spPr>
          <a:xfrm>
            <a:off x="1163800" y="3144924"/>
            <a:ext cx="5179500" cy="971400"/>
          </a:xfrm>
          <a:prstGeom prst="rect">
            <a:avLst/>
          </a:prstGeom>
          <a:noFill/>
          <a:ln>
            <a:noFill/>
          </a:ln>
        </p:spPr>
        <p:txBody>
          <a:bodyPr anchorCtr="0" anchor="b" bIns="0" lIns="0" spcFirstLastPara="1" rIns="0" wrap="square" tIns="0">
            <a:normAutofit/>
          </a:bodyPr>
          <a:lstStyle/>
          <a:p>
            <a:pPr indent="0" lvl="0" marL="0" rtl="0" algn="l">
              <a:lnSpc>
                <a:spcPct val="90000"/>
              </a:lnSpc>
              <a:spcBef>
                <a:spcPts val="0"/>
              </a:spcBef>
              <a:spcAft>
                <a:spcPts val="0"/>
              </a:spcAft>
              <a:buClr>
                <a:schemeClr val="lt1"/>
              </a:buClr>
              <a:buSzPts val="5400"/>
              <a:buFont typeface="Play"/>
              <a:buNone/>
            </a:pPr>
            <a:r>
              <a:rPr lang="en-US"/>
              <a:t>The End</a:t>
            </a:r>
            <a:endParaRPr/>
          </a:p>
        </p:txBody>
      </p:sp>
      <p:pic>
        <p:nvPicPr>
          <p:cNvPr id="485" name="Google Shape;485;p57" title="a cartoon mouse is laying in a bed with a blue blanket on it . (Provided by Tenor)"/>
          <p:cNvPicPr preferRelativeResize="0"/>
          <p:nvPr/>
        </p:nvPicPr>
        <p:blipFill>
          <a:blip r:embed="rId3">
            <a:alphaModFix/>
          </a:blip>
          <a:stretch>
            <a:fillRect/>
          </a:stretch>
        </p:blipFill>
        <p:spPr>
          <a:xfrm>
            <a:off x="7375500" y="1928975"/>
            <a:ext cx="3403300" cy="34033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8"/>
          <p:cNvSpPr txBox="1"/>
          <p:nvPr>
            <p:ph type="title"/>
          </p:nvPr>
        </p:nvSpPr>
        <p:spPr>
          <a:xfrm>
            <a:off x="550850" y="549275"/>
            <a:ext cx="11091600" cy="792300"/>
          </a:xfrm>
          <a:prstGeom prst="rect">
            <a:avLst/>
          </a:prstGeom>
          <a:noFill/>
          <a:ln>
            <a:noFill/>
          </a:ln>
        </p:spPr>
        <p:txBody>
          <a:bodyPr anchorCtr="0" anchor="t" bIns="0" lIns="0" spcFirstLastPara="1" rIns="0" wrap="square" tIns="0">
            <a:normAutofit/>
          </a:bodyPr>
          <a:lstStyle/>
          <a:p>
            <a:pPr indent="0" lvl="0" marL="0" rtl="0" algn="ctr">
              <a:lnSpc>
                <a:spcPct val="90000"/>
              </a:lnSpc>
              <a:spcBef>
                <a:spcPts val="0"/>
              </a:spcBef>
              <a:spcAft>
                <a:spcPts val="0"/>
              </a:spcAft>
              <a:buClr>
                <a:schemeClr val="lt1"/>
              </a:buClr>
              <a:buSzPts val="3200"/>
              <a:buFont typeface="Play"/>
              <a:buNone/>
            </a:pPr>
            <a:r>
              <a:rPr lang="en-US"/>
              <a:t> Sources</a:t>
            </a:r>
            <a:endParaRPr/>
          </a:p>
        </p:txBody>
      </p:sp>
      <p:sp>
        <p:nvSpPr>
          <p:cNvPr id="491" name="Google Shape;491;p58"/>
          <p:cNvSpPr txBox="1"/>
          <p:nvPr>
            <p:ph idx="1" type="body"/>
          </p:nvPr>
        </p:nvSpPr>
        <p:spPr>
          <a:xfrm>
            <a:off x="550875" y="1520825"/>
            <a:ext cx="11090400" cy="5091300"/>
          </a:xfrm>
          <a:prstGeom prst="rect">
            <a:avLst/>
          </a:prstGeom>
          <a:noFill/>
          <a:ln>
            <a:noFill/>
          </a:ln>
        </p:spPr>
        <p:txBody>
          <a:bodyPr anchorCtr="0" anchor="t" bIns="0" lIns="0" spcFirstLastPara="1" rIns="0" wrap="square" tIns="0">
            <a:normAutofit lnSpcReduction="20000"/>
          </a:bodyPr>
          <a:lstStyle/>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Why is Sleep Important? </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3"/>
              </a:rPr>
              <a:t>How Sleep Works - Why Is Sleep Important? | NHLBI, NIH</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Recommended Sleep</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4"/>
              </a:rPr>
              <a:t>How Sleep Works - How Much Sleep Is Enough? | NHLBI, NIH</a:t>
            </a:r>
            <a:r>
              <a:rPr lang="en-US" sz="1800">
                <a:latin typeface="Play"/>
                <a:ea typeface="Play"/>
                <a:cs typeface="Play"/>
                <a:sym typeface="Play"/>
              </a:rPr>
              <a:t>.</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BMI</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5"/>
              </a:rPr>
              <a:t>Adult BMI Categories</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Sleep Disorders</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6"/>
              </a:rPr>
              <a:t>About Sleep | Sleep | CDC</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Sleep Disorder - Insomnia</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7"/>
              </a:rPr>
              <a:t>What Is Insomnia? | NHLBI, NIH</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Sleep Disorder - Sleep Apnea</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8"/>
              </a:rPr>
              <a:t>What Is Sleep Apnea? | NHLBI, NIH</a:t>
            </a:r>
            <a:r>
              <a:rPr lang="en-US" sz="1800">
                <a:latin typeface="Play"/>
                <a:ea typeface="Play"/>
                <a:cs typeface="Play"/>
                <a:sym typeface="Play"/>
              </a:rPr>
              <a:t>CDC Sleep Stats</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United State Government Sleep Stats</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9"/>
              </a:rPr>
              <a:t>FastStats: Sleep in Adults</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National Library of Medicine</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a:latin typeface="Play"/>
                <a:ea typeface="Play"/>
                <a:cs typeface="Play"/>
                <a:sym typeface="Play"/>
              </a:rPr>
              <a:t>Source: </a:t>
            </a:r>
            <a:r>
              <a:rPr lang="en-US" sz="1800" u="sng">
                <a:latin typeface="Play"/>
                <a:ea typeface="Play"/>
                <a:cs typeface="Play"/>
                <a:sym typeface="Play"/>
                <a:hlinkClick r:id="rId10"/>
              </a:rPr>
              <a:t>Causes of job stress in nurses: A cross-sectional study</a:t>
            </a:r>
            <a:endParaRPr sz="1800" u="sng">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National Council on Aging</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u="sng">
                <a:latin typeface="Play"/>
                <a:ea typeface="Play"/>
                <a:cs typeface="Play"/>
                <a:sym typeface="Play"/>
                <a:hlinkClick r:id="rId11"/>
              </a:rPr>
              <a:t>https://www.ncoa.org/adviser/sleep/sleep-statistics/</a:t>
            </a:r>
            <a:endParaRPr>
              <a:latin typeface="Play"/>
              <a:ea typeface="Play"/>
              <a:cs typeface="Play"/>
              <a:sym typeface="Play"/>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59"/>
          <p:cNvSpPr txBox="1"/>
          <p:nvPr>
            <p:ph type="title"/>
          </p:nvPr>
        </p:nvSpPr>
        <p:spPr>
          <a:xfrm>
            <a:off x="550850" y="549275"/>
            <a:ext cx="11091600" cy="792300"/>
          </a:xfrm>
          <a:prstGeom prst="rect">
            <a:avLst/>
          </a:prstGeom>
          <a:noFill/>
          <a:ln>
            <a:noFill/>
          </a:ln>
        </p:spPr>
        <p:txBody>
          <a:bodyPr anchorCtr="0" anchor="t" bIns="0" lIns="0" spcFirstLastPara="1" rIns="0" wrap="square" tIns="0">
            <a:normAutofit/>
          </a:bodyPr>
          <a:lstStyle/>
          <a:p>
            <a:pPr indent="0" lvl="0" marL="0" rtl="0" algn="ctr">
              <a:lnSpc>
                <a:spcPct val="90000"/>
              </a:lnSpc>
              <a:spcBef>
                <a:spcPts val="0"/>
              </a:spcBef>
              <a:spcAft>
                <a:spcPts val="0"/>
              </a:spcAft>
              <a:buClr>
                <a:schemeClr val="lt1"/>
              </a:buClr>
              <a:buSzPts val="3200"/>
              <a:buFont typeface="Play"/>
              <a:buNone/>
            </a:pPr>
            <a:r>
              <a:rPr lang="en-US"/>
              <a:t> Sources</a:t>
            </a:r>
            <a:endParaRPr/>
          </a:p>
        </p:txBody>
      </p:sp>
      <p:sp>
        <p:nvSpPr>
          <p:cNvPr id="497" name="Google Shape;497;p59"/>
          <p:cNvSpPr txBox="1"/>
          <p:nvPr>
            <p:ph idx="1" type="body"/>
          </p:nvPr>
        </p:nvSpPr>
        <p:spPr>
          <a:xfrm>
            <a:off x="658750" y="1341575"/>
            <a:ext cx="11090400" cy="5091300"/>
          </a:xfrm>
          <a:prstGeom prst="rect">
            <a:avLst/>
          </a:prstGeom>
          <a:noFill/>
          <a:ln>
            <a:noFill/>
          </a:ln>
        </p:spPr>
        <p:txBody>
          <a:bodyPr anchorCtr="0" anchor="t" bIns="0" lIns="0" spcFirstLastPara="1" rIns="0" wrap="square" tIns="0">
            <a:normAutofit/>
          </a:bodyPr>
          <a:lstStyle/>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Sleep Foundation</a:t>
            </a:r>
            <a:endParaRPr sz="1800">
              <a:latin typeface="Play"/>
              <a:ea typeface="Play"/>
              <a:cs typeface="Play"/>
              <a:sym typeface="Play"/>
            </a:endParaRPr>
          </a:p>
          <a:p>
            <a:pPr indent="-342900" lvl="1" marL="914400" marR="114300" rtl="0" algn="l">
              <a:lnSpc>
                <a:spcPct val="115000"/>
              </a:lnSpc>
              <a:spcBef>
                <a:spcPts val="0"/>
              </a:spcBef>
              <a:spcAft>
                <a:spcPts val="0"/>
              </a:spcAft>
              <a:buSzPts val="1800"/>
              <a:buFont typeface="Play"/>
              <a:buChar char="•"/>
            </a:pPr>
            <a:r>
              <a:rPr lang="en-US" sz="1800" u="sng">
                <a:latin typeface="Arial"/>
                <a:ea typeface="Arial"/>
                <a:cs typeface="Arial"/>
                <a:sym typeface="Arial"/>
                <a:hlinkClick r:id="rId3"/>
              </a:rPr>
              <a:t>How Is Sleep Different For Men and Women?</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PubMed Central (PMC)</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u="sng">
                <a:latin typeface="Play"/>
                <a:ea typeface="Play"/>
                <a:cs typeface="Play"/>
                <a:sym typeface="Play"/>
                <a:hlinkClick r:id="rId4"/>
              </a:rPr>
              <a:t>Aging and Sleep: Physiology and Pathophysiology</a:t>
            </a:r>
            <a:endParaRPr sz="1800" u="sng">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ncoa.org</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u="sng">
                <a:latin typeface="Play"/>
                <a:ea typeface="Play"/>
                <a:cs typeface="Play"/>
                <a:sym typeface="Play"/>
                <a:hlinkClick r:id="rId5"/>
              </a:rPr>
              <a:t>Think You Have Sleep Apnea? Here's How to Tell</a:t>
            </a:r>
            <a:endParaRPr sz="1800">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Sleep Foundation</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u="sng">
                <a:latin typeface="Play"/>
                <a:ea typeface="Play"/>
                <a:cs typeface="Play"/>
                <a:sym typeface="Play"/>
                <a:hlinkClick r:id="rId6"/>
              </a:rPr>
              <a:t>How Sleep Apnea Affects Blood Pressure</a:t>
            </a:r>
            <a:endParaRPr sz="1800" u="sng">
              <a:latin typeface="Play"/>
              <a:ea typeface="Play"/>
              <a:cs typeface="Play"/>
              <a:sym typeface="Play"/>
            </a:endParaRPr>
          </a:p>
          <a:p>
            <a:pPr indent="-342900" lvl="0" marL="457200" rtl="0" algn="l">
              <a:lnSpc>
                <a:spcPct val="115000"/>
              </a:lnSpc>
              <a:spcBef>
                <a:spcPts val="0"/>
              </a:spcBef>
              <a:spcAft>
                <a:spcPts val="0"/>
              </a:spcAft>
              <a:buSzPts val="1800"/>
              <a:buFont typeface="Play"/>
              <a:buChar char="•"/>
            </a:pPr>
            <a:r>
              <a:rPr lang="en-US" sz="1800">
                <a:latin typeface="Play"/>
                <a:ea typeface="Play"/>
                <a:cs typeface="Play"/>
                <a:sym typeface="Play"/>
              </a:rPr>
              <a:t>PubMed Central (PMC)</a:t>
            </a:r>
            <a:endParaRPr sz="1800">
              <a:latin typeface="Play"/>
              <a:ea typeface="Play"/>
              <a:cs typeface="Play"/>
              <a:sym typeface="Play"/>
            </a:endParaRPr>
          </a:p>
          <a:p>
            <a:pPr indent="-342900" lvl="1" marL="914400" rtl="0" algn="l">
              <a:lnSpc>
                <a:spcPct val="115000"/>
              </a:lnSpc>
              <a:spcBef>
                <a:spcPts val="0"/>
              </a:spcBef>
              <a:spcAft>
                <a:spcPts val="0"/>
              </a:spcAft>
              <a:buSzPts val="1800"/>
              <a:buFont typeface="Play"/>
              <a:buChar char="•"/>
            </a:pPr>
            <a:r>
              <a:rPr lang="en-US" sz="1800" u="sng">
                <a:latin typeface="Play"/>
                <a:ea typeface="Play"/>
                <a:cs typeface="Play"/>
                <a:sym typeface="Play"/>
                <a:hlinkClick r:id="rId7"/>
              </a:rPr>
              <a:t>Body mass index and sleep disturbances: a systematic review and meta-analysis</a:t>
            </a:r>
            <a:endParaRPr sz="1800">
              <a:latin typeface="Play"/>
              <a:ea typeface="Play"/>
              <a:cs typeface="Play"/>
              <a:sym typeface="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8"/>
          <p:cNvSpPr txBox="1"/>
          <p:nvPr>
            <p:ph type="title"/>
          </p:nvPr>
        </p:nvSpPr>
        <p:spPr>
          <a:xfrm>
            <a:off x="550863" y="549275"/>
            <a:ext cx="11090400" cy="984900"/>
          </a:xfrm>
          <a:prstGeom prst="rect">
            <a:avLst/>
          </a:prstGeom>
          <a:noFill/>
          <a:ln>
            <a:noFill/>
          </a:ln>
        </p:spPr>
        <p:txBody>
          <a:bodyPr anchorCtr="0" anchor="ctr" bIns="0" lIns="0" spcFirstLastPara="1" rIns="0" wrap="square" tIns="0">
            <a:normAutofit fontScale="90000"/>
          </a:bodyPr>
          <a:lstStyle/>
          <a:p>
            <a:pPr indent="0" lvl="0" marL="0" rtl="0" algn="ctr">
              <a:lnSpc>
                <a:spcPct val="90000"/>
              </a:lnSpc>
              <a:spcBef>
                <a:spcPts val="0"/>
              </a:spcBef>
              <a:spcAft>
                <a:spcPts val="0"/>
              </a:spcAft>
              <a:buClr>
                <a:schemeClr val="lt1"/>
              </a:buClr>
              <a:buSzPct val="106666"/>
              <a:buFont typeface="Play"/>
              <a:buNone/>
            </a:pPr>
            <a:r>
              <a:rPr lang="en-US" sz="4500"/>
              <a:t>What Happens When You Don’t Get Enough Sleep?</a:t>
            </a:r>
            <a:endParaRPr sz="4500"/>
          </a:p>
        </p:txBody>
      </p:sp>
      <p:sp>
        <p:nvSpPr>
          <p:cNvPr id="285" name="Google Shape;285;p28"/>
          <p:cNvSpPr txBox="1"/>
          <p:nvPr>
            <p:ph idx="1" type="body"/>
          </p:nvPr>
        </p:nvSpPr>
        <p:spPr>
          <a:xfrm>
            <a:off x="4553500" y="2134000"/>
            <a:ext cx="7345500" cy="2805900"/>
          </a:xfrm>
          <a:prstGeom prst="rect">
            <a:avLst/>
          </a:prstGeom>
        </p:spPr>
        <p:txBody>
          <a:bodyPr anchorCtr="0" anchor="t" bIns="0" lIns="0" spcFirstLastPara="1" rIns="0" wrap="square" tIns="0">
            <a:normAutofit lnSpcReduction="10000"/>
          </a:bodyPr>
          <a:lstStyle/>
          <a:p>
            <a:pPr indent="-387350" lvl="0" marL="457200" rtl="0" algn="l">
              <a:spcBef>
                <a:spcPts val="1000"/>
              </a:spcBef>
              <a:spcAft>
                <a:spcPts val="0"/>
              </a:spcAft>
              <a:buSzPts val="2500"/>
              <a:buFont typeface="Play"/>
              <a:buChar char="•"/>
            </a:pPr>
            <a:r>
              <a:rPr lang="en-US" sz="2500">
                <a:latin typeface="Play"/>
                <a:ea typeface="Play"/>
                <a:cs typeface="Play"/>
                <a:sym typeface="Play"/>
              </a:rPr>
              <a:t>Sleep aids in learning and the creation of long-term memories</a:t>
            </a:r>
            <a:endParaRPr sz="2500">
              <a:latin typeface="Play"/>
              <a:ea typeface="Play"/>
              <a:cs typeface="Play"/>
              <a:sym typeface="Play"/>
            </a:endParaRPr>
          </a:p>
          <a:p>
            <a:pPr indent="-387350" lvl="0" marL="457200" rtl="0" algn="l">
              <a:spcBef>
                <a:spcPts val="0"/>
              </a:spcBef>
              <a:spcAft>
                <a:spcPts val="0"/>
              </a:spcAft>
              <a:buSzPts val="2500"/>
              <a:buFont typeface="Play"/>
              <a:buChar char="•"/>
            </a:pPr>
            <a:r>
              <a:rPr lang="en-US" sz="2500">
                <a:latin typeface="Play"/>
                <a:ea typeface="Play"/>
                <a:cs typeface="Play"/>
                <a:sym typeface="Play"/>
              </a:rPr>
              <a:t>Consequences of not not sleeping enough</a:t>
            </a:r>
            <a:endParaRPr sz="2500">
              <a:latin typeface="Play"/>
              <a:ea typeface="Play"/>
              <a:cs typeface="Play"/>
              <a:sym typeface="Play"/>
            </a:endParaRPr>
          </a:p>
          <a:p>
            <a:pPr indent="-387350" lvl="1" marL="914400" rtl="0" algn="l">
              <a:spcBef>
                <a:spcPts val="0"/>
              </a:spcBef>
              <a:spcAft>
                <a:spcPts val="0"/>
              </a:spcAft>
              <a:buSzPts val="2500"/>
              <a:buFont typeface="Play"/>
              <a:buChar char="•"/>
            </a:pPr>
            <a:r>
              <a:rPr lang="en-US" sz="2500">
                <a:latin typeface="Play"/>
                <a:ea typeface="Play"/>
                <a:cs typeface="Play"/>
                <a:sym typeface="Play"/>
              </a:rPr>
              <a:t>Problems focusing on tasks</a:t>
            </a:r>
            <a:endParaRPr sz="2500">
              <a:latin typeface="Play"/>
              <a:ea typeface="Play"/>
              <a:cs typeface="Play"/>
              <a:sym typeface="Play"/>
            </a:endParaRPr>
          </a:p>
          <a:p>
            <a:pPr indent="-387350" lvl="1" marL="914400" rtl="0" algn="l">
              <a:spcBef>
                <a:spcPts val="0"/>
              </a:spcBef>
              <a:spcAft>
                <a:spcPts val="0"/>
              </a:spcAft>
              <a:buSzPts val="2500"/>
              <a:buFont typeface="Play"/>
              <a:buChar char="•"/>
            </a:pPr>
            <a:r>
              <a:rPr lang="en-US" sz="2500">
                <a:latin typeface="Play"/>
                <a:ea typeface="Play"/>
                <a:cs typeface="Play"/>
                <a:sym typeface="Play"/>
              </a:rPr>
              <a:t>Unable to think clearly</a:t>
            </a:r>
            <a:endParaRPr sz="2500">
              <a:latin typeface="Play"/>
              <a:ea typeface="Play"/>
              <a:cs typeface="Play"/>
              <a:sym typeface="Play"/>
            </a:endParaRPr>
          </a:p>
          <a:p>
            <a:pPr indent="-387350" lvl="1" marL="914400" rtl="0" algn="l">
              <a:spcBef>
                <a:spcPts val="0"/>
              </a:spcBef>
              <a:spcAft>
                <a:spcPts val="0"/>
              </a:spcAft>
              <a:buSzPts val="2500"/>
              <a:buFont typeface="Play"/>
              <a:buChar char="•"/>
            </a:pPr>
            <a:r>
              <a:rPr lang="en-US" sz="2500">
                <a:latin typeface="Play"/>
                <a:ea typeface="Play"/>
                <a:cs typeface="Play"/>
                <a:sym typeface="Play"/>
              </a:rPr>
              <a:t>Raises risk for chronic health problems</a:t>
            </a:r>
            <a:endParaRPr sz="2500">
              <a:latin typeface="Play"/>
              <a:ea typeface="Play"/>
              <a:cs typeface="Play"/>
              <a:sym typeface="Play"/>
            </a:endParaRPr>
          </a:p>
          <a:p>
            <a:pPr indent="0" lvl="0" marL="457200" rtl="0" algn="l">
              <a:spcBef>
                <a:spcPts val="1000"/>
              </a:spcBef>
              <a:spcAft>
                <a:spcPts val="800"/>
              </a:spcAft>
              <a:buNone/>
            </a:pPr>
            <a:r>
              <a:t/>
            </a:r>
            <a:endParaRPr sz="2500">
              <a:latin typeface="Play"/>
              <a:ea typeface="Play"/>
              <a:cs typeface="Play"/>
              <a:sym typeface="Play"/>
            </a:endParaRPr>
          </a:p>
        </p:txBody>
      </p:sp>
      <p:pic>
        <p:nvPicPr>
          <p:cNvPr id="286" name="Google Shape;286;p28" title="a cartoon cat is holding a piece of paper and saying `` i 'm fine ! '' (Provided by Tenor)"/>
          <p:cNvPicPr preferRelativeResize="0"/>
          <p:nvPr/>
        </p:nvPicPr>
        <p:blipFill>
          <a:blip r:embed="rId3">
            <a:alphaModFix/>
          </a:blip>
          <a:stretch>
            <a:fillRect/>
          </a:stretch>
        </p:blipFill>
        <p:spPr>
          <a:xfrm>
            <a:off x="719150" y="2134000"/>
            <a:ext cx="3048000" cy="3048000"/>
          </a:xfrm>
          <a:prstGeom prst="rect">
            <a:avLst/>
          </a:prstGeom>
          <a:noFill/>
          <a:ln>
            <a:noFill/>
          </a:ln>
        </p:spPr>
      </p:pic>
      <p:sp>
        <p:nvSpPr>
          <p:cNvPr id="287" name="Google Shape;287;p28"/>
          <p:cNvSpPr txBox="1"/>
          <p:nvPr/>
        </p:nvSpPr>
        <p:spPr>
          <a:xfrm>
            <a:off x="6789700" y="6434500"/>
            <a:ext cx="5109300" cy="28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300" u="sng">
                <a:solidFill>
                  <a:schemeClr val="lt1"/>
                </a:solidFill>
                <a:hlinkClick r:id="rId4">
                  <a:extLst>
                    <a:ext uri="{A12FA001-AC4F-418D-AE19-62706E023703}">
                      <ahyp:hlinkClr val="tx"/>
                    </a:ext>
                  </a:extLst>
                </a:hlinkClick>
              </a:rPr>
              <a:t>How Sleep Works - Why Is Sleep Important? | NHLBI, NIH</a:t>
            </a:r>
            <a:endParaRPr sz="2600">
              <a:solidFill>
                <a:schemeClr val="lt1"/>
              </a:solidFill>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9"/>
          <p:cNvSpPr txBox="1"/>
          <p:nvPr>
            <p:ph type="title"/>
          </p:nvPr>
        </p:nvSpPr>
        <p:spPr>
          <a:xfrm>
            <a:off x="442900" y="306324"/>
            <a:ext cx="11090400" cy="1684200"/>
          </a:xfrm>
          <a:prstGeom prst="rect">
            <a:avLst/>
          </a:prstGeom>
          <a:noFill/>
          <a:ln>
            <a:noFill/>
          </a:ln>
        </p:spPr>
        <p:txBody>
          <a:bodyPr anchorCtr="0" anchor="b" bIns="0" lIns="0" spcFirstLastPara="1" rIns="0" wrap="square" tIns="0">
            <a:normAutofit/>
          </a:bodyPr>
          <a:lstStyle/>
          <a:p>
            <a:pPr indent="0" lvl="0" marL="0" rtl="0" algn="l">
              <a:lnSpc>
                <a:spcPct val="90000"/>
              </a:lnSpc>
              <a:spcBef>
                <a:spcPts val="0"/>
              </a:spcBef>
              <a:spcAft>
                <a:spcPts val="0"/>
              </a:spcAft>
              <a:buClr>
                <a:schemeClr val="lt1"/>
              </a:buClr>
              <a:buSzPts val="4000"/>
              <a:buFont typeface="Play"/>
              <a:buNone/>
            </a:pPr>
            <a:r>
              <a:rPr lang="en-US"/>
              <a:t>Questions:</a:t>
            </a:r>
            <a:endParaRPr/>
          </a:p>
        </p:txBody>
      </p:sp>
      <p:sp>
        <p:nvSpPr>
          <p:cNvPr id="294" name="Google Shape;294;p29"/>
          <p:cNvSpPr txBox="1"/>
          <p:nvPr>
            <p:ph idx="1" type="body"/>
          </p:nvPr>
        </p:nvSpPr>
        <p:spPr>
          <a:xfrm>
            <a:off x="824088" y="2349500"/>
            <a:ext cx="11090400" cy="3913200"/>
          </a:xfrm>
          <a:prstGeom prst="rect">
            <a:avLst/>
          </a:prstGeom>
          <a:noFill/>
          <a:ln>
            <a:noFill/>
          </a:ln>
        </p:spPr>
        <p:txBody>
          <a:bodyPr anchorCtr="0" anchor="t" bIns="0" lIns="0" spcFirstLastPara="1" rIns="0" wrap="square" tIns="0">
            <a:normAutofit/>
          </a:bodyPr>
          <a:lstStyle/>
          <a:p>
            <a:pPr indent="-203200" lvl="0" marL="0" rtl="0" algn="l">
              <a:lnSpc>
                <a:spcPct val="110000"/>
              </a:lnSpc>
              <a:spcBef>
                <a:spcPts val="0"/>
              </a:spcBef>
              <a:spcAft>
                <a:spcPts val="0"/>
              </a:spcAft>
              <a:buClr>
                <a:schemeClr val="lt1"/>
              </a:buClr>
              <a:buSzPts val="3200"/>
              <a:buFont typeface="Play"/>
              <a:buAutoNum type="arabicPeriod"/>
            </a:pPr>
            <a:r>
              <a:rPr i="0" lang="en-US" sz="3200" u="none" strike="noStrike">
                <a:latin typeface="Play"/>
                <a:ea typeface="Play"/>
                <a:cs typeface="Play"/>
                <a:sym typeface="Play"/>
              </a:rPr>
              <a:t> How does BMI relate to sleep </a:t>
            </a:r>
            <a:r>
              <a:rPr lang="en-US" sz="3200">
                <a:latin typeface="Play"/>
                <a:ea typeface="Play"/>
                <a:cs typeface="Play"/>
                <a:sym typeface="Play"/>
              </a:rPr>
              <a:t>disorders</a:t>
            </a:r>
            <a:r>
              <a:rPr i="0" lang="en-US" sz="3200" u="none" strike="noStrike">
                <a:latin typeface="Play"/>
                <a:ea typeface="Play"/>
                <a:cs typeface="Play"/>
                <a:sym typeface="Play"/>
              </a:rPr>
              <a:t>?</a:t>
            </a:r>
            <a:endParaRPr>
              <a:latin typeface="Play"/>
              <a:ea typeface="Play"/>
              <a:cs typeface="Play"/>
              <a:sym typeface="Play"/>
            </a:endParaRPr>
          </a:p>
          <a:p>
            <a:pPr indent="-203200" lvl="0" marL="0" rtl="0" algn="l">
              <a:lnSpc>
                <a:spcPct val="110000"/>
              </a:lnSpc>
              <a:spcBef>
                <a:spcPts val="0"/>
              </a:spcBef>
              <a:spcAft>
                <a:spcPts val="0"/>
              </a:spcAft>
              <a:buClr>
                <a:schemeClr val="lt1"/>
              </a:buClr>
              <a:buSzPts val="3200"/>
              <a:buFont typeface="Play"/>
              <a:buAutoNum type="arabicPeriod"/>
            </a:pPr>
            <a:r>
              <a:rPr i="0" lang="en-US" sz="3200" u="none" strike="noStrike">
                <a:latin typeface="Play"/>
                <a:ea typeface="Play"/>
                <a:cs typeface="Play"/>
                <a:sym typeface="Play"/>
              </a:rPr>
              <a:t> Do different occupations influence sleep disorders?</a:t>
            </a:r>
            <a:endParaRPr>
              <a:latin typeface="Play"/>
              <a:ea typeface="Play"/>
              <a:cs typeface="Play"/>
              <a:sym typeface="Play"/>
            </a:endParaRPr>
          </a:p>
          <a:p>
            <a:pPr indent="-203200" lvl="0" marL="0" rtl="0" algn="l">
              <a:lnSpc>
                <a:spcPct val="110000"/>
              </a:lnSpc>
              <a:spcBef>
                <a:spcPts val="0"/>
              </a:spcBef>
              <a:spcAft>
                <a:spcPts val="0"/>
              </a:spcAft>
              <a:buClr>
                <a:schemeClr val="lt1"/>
              </a:buClr>
              <a:buSzPts val="3200"/>
              <a:buFont typeface="Play"/>
              <a:buAutoNum type="arabicPeriod"/>
            </a:pPr>
            <a:r>
              <a:rPr i="0" lang="en-US" sz="3200" u="none" strike="noStrike">
                <a:latin typeface="Play"/>
                <a:ea typeface="Play"/>
                <a:cs typeface="Play"/>
                <a:sym typeface="Play"/>
              </a:rPr>
              <a:t> Which gender has more sleep disorders?</a:t>
            </a:r>
            <a:endParaRPr>
              <a:latin typeface="Play"/>
              <a:ea typeface="Play"/>
              <a:cs typeface="Play"/>
              <a:sym typeface="Play"/>
            </a:endParaRPr>
          </a:p>
          <a:p>
            <a:pPr indent="-203200" lvl="0" marL="0" rtl="0" algn="l">
              <a:lnSpc>
                <a:spcPct val="110000"/>
              </a:lnSpc>
              <a:spcBef>
                <a:spcPts val="0"/>
              </a:spcBef>
              <a:spcAft>
                <a:spcPts val="0"/>
              </a:spcAft>
              <a:buClr>
                <a:schemeClr val="lt1"/>
              </a:buClr>
              <a:buSzPts val="3200"/>
              <a:buFont typeface="Play"/>
              <a:buAutoNum type="arabicPeriod"/>
            </a:pPr>
            <a:r>
              <a:rPr i="0" lang="en-US" sz="3200" u="none" strike="noStrike">
                <a:latin typeface="Play"/>
                <a:ea typeface="Play"/>
                <a:cs typeface="Play"/>
                <a:sym typeface="Play"/>
              </a:rPr>
              <a:t> Does increased age negatively/positively affect sleep duration?</a:t>
            </a:r>
            <a:endParaRPr>
              <a:latin typeface="Play"/>
              <a:ea typeface="Play"/>
              <a:cs typeface="Play"/>
              <a:sym typeface="Pl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0"/>
          <p:cNvSpPr txBox="1"/>
          <p:nvPr>
            <p:ph type="title"/>
          </p:nvPr>
        </p:nvSpPr>
        <p:spPr>
          <a:xfrm>
            <a:off x="442850" y="549275"/>
            <a:ext cx="11090400" cy="718200"/>
          </a:xfrm>
          <a:prstGeom prst="rect">
            <a:avLst/>
          </a:prstGeom>
        </p:spPr>
        <p:txBody>
          <a:bodyPr anchorCtr="0" anchor="b" bIns="0" lIns="0" spcFirstLastPara="1" rIns="0" wrap="square" tIns="0">
            <a:normAutofit/>
          </a:bodyPr>
          <a:lstStyle/>
          <a:p>
            <a:pPr indent="0" lvl="0" marL="0" rtl="0" algn="l">
              <a:spcBef>
                <a:spcPts val="0"/>
              </a:spcBef>
              <a:spcAft>
                <a:spcPts val="0"/>
              </a:spcAft>
              <a:buNone/>
            </a:pPr>
            <a:r>
              <a:rPr lang="en-US"/>
              <a:t>Helpful Terms</a:t>
            </a:r>
            <a:endParaRPr/>
          </a:p>
        </p:txBody>
      </p:sp>
      <p:sp>
        <p:nvSpPr>
          <p:cNvPr id="301" name="Google Shape;301;p30"/>
          <p:cNvSpPr txBox="1"/>
          <p:nvPr>
            <p:ph idx="1" type="body"/>
          </p:nvPr>
        </p:nvSpPr>
        <p:spPr>
          <a:xfrm>
            <a:off x="346800" y="1865650"/>
            <a:ext cx="11498400" cy="3342600"/>
          </a:xfrm>
          <a:prstGeom prst="rect">
            <a:avLst/>
          </a:prstGeom>
        </p:spPr>
        <p:txBody>
          <a:bodyPr anchorCtr="0" anchor="t" bIns="0" lIns="0" spcFirstLastPara="1" rIns="0" wrap="square" tIns="0">
            <a:noAutofit/>
          </a:bodyPr>
          <a:lstStyle/>
          <a:p>
            <a:pPr indent="-387350" lvl="0" marL="457200" rtl="0" algn="l">
              <a:spcBef>
                <a:spcPts val="1000"/>
              </a:spcBef>
              <a:spcAft>
                <a:spcPts val="0"/>
              </a:spcAft>
              <a:buSzPts val="2500"/>
              <a:buFont typeface="Play"/>
              <a:buChar char="●"/>
            </a:pPr>
            <a:r>
              <a:rPr lang="en-US" sz="2500">
                <a:latin typeface="Play"/>
                <a:ea typeface="Play"/>
                <a:cs typeface="Play"/>
                <a:sym typeface="Play"/>
              </a:rPr>
              <a:t>What is BMI?</a:t>
            </a:r>
            <a:endParaRPr sz="2500">
              <a:latin typeface="Play"/>
              <a:ea typeface="Play"/>
              <a:cs typeface="Play"/>
              <a:sym typeface="Play"/>
            </a:endParaRPr>
          </a:p>
          <a:p>
            <a:pPr indent="-387350" lvl="1" marL="914400" rtl="0" algn="l">
              <a:lnSpc>
                <a:spcPct val="115000"/>
              </a:lnSpc>
              <a:spcBef>
                <a:spcPts val="0"/>
              </a:spcBef>
              <a:spcAft>
                <a:spcPts val="0"/>
              </a:spcAft>
              <a:buSzPts val="2500"/>
              <a:buFont typeface="Play"/>
              <a:buChar char="○"/>
            </a:pPr>
            <a:r>
              <a:rPr lang="en-US" sz="2500">
                <a:latin typeface="Play"/>
                <a:ea typeface="Play"/>
                <a:cs typeface="Play"/>
                <a:sym typeface="Play"/>
              </a:rPr>
              <a:t>BMI is a calculated calculated measure of body weight relative to height</a:t>
            </a:r>
            <a:endParaRPr sz="2500">
              <a:latin typeface="Play"/>
              <a:ea typeface="Play"/>
              <a:cs typeface="Play"/>
              <a:sym typeface="Play"/>
            </a:endParaRPr>
          </a:p>
          <a:p>
            <a:pPr indent="-387350" lvl="2" marL="1371600" rtl="0" algn="l">
              <a:lnSpc>
                <a:spcPct val="115000"/>
              </a:lnSpc>
              <a:spcBef>
                <a:spcPts val="0"/>
              </a:spcBef>
              <a:spcAft>
                <a:spcPts val="0"/>
              </a:spcAft>
              <a:buSzPts val="2500"/>
              <a:buFont typeface="Play"/>
              <a:buChar char="■"/>
            </a:pPr>
            <a:r>
              <a:rPr lang="en-US" sz="2500">
                <a:latin typeface="Play"/>
                <a:ea typeface="Play"/>
                <a:cs typeface="Play"/>
                <a:sym typeface="Play"/>
              </a:rPr>
              <a:t>BMI Adult Categories are: underweight, healthy weight, overweight, and obesity</a:t>
            </a:r>
            <a:endParaRPr sz="2500">
              <a:latin typeface="Play"/>
              <a:ea typeface="Play"/>
              <a:cs typeface="Play"/>
              <a:sym typeface="Play"/>
            </a:endParaRPr>
          </a:p>
          <a:p>
            <a:pPr indent="-387350" lvl="1" marL="914400" rtl="0" algn="l">
              <a:lnSpc>
                <a:spcPct val="115000"/>
              </a:lnSpc>
              <a:spcBef>
                <a:spcPts val="0"/>
              </a:spcBef>
              <a:spcAft>
                <a:spcPts val="0"/>
              </a:spcAft>
              <a:buSzPts val="2500"/>
              <a:buFont typeface="Play"/>
              <a:buChar char="○"/>
            </a:pPr>
            <a:r>
              <a:rPr lang="en-US" sz="2500">
                <a:latin typeface="Play"/>
                <a:ea typeface="Play"/>
                <a:cs typeface="Play"/>
                <a:sym typeface="Play"/>
              </a:rPr>
              <a:t>BMI is a calculation of a body person's weight (in kilograms) divided by the square of their height (in meters)</a:t>
            </a:r>
            <a:endParaRPr sz="2500">
              <a:latin typeface="Play"/>
              <a:ea typeface="Play"/>
              <a:cs typeface="Play"/>
              <a:sym typeface="Pl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1"/>
          <p:cNvSpPr txBox="1"/>
          <p:nvPr>
            <p:ph type="title"/>
          </p:nvPr>
        </p:nvSpPr>
        <p:spPr>
          <a:xfrm>
            <a:off x="442850" y="326775"/>
            <a:ext cx="11090400" cy="718200"/>
          </a:xfrm>
          <a:prstGeom prst="rect">
            <a:avLst/>
          </a:prstGeom>
        </p:spPr>
        <p:txBody>
          <a:bodyPr anchorCtr="0" anchor="b" bIns="0" lIns="0" spcFirstLastPara="1" rIns="0" wrap="square" tIns="0">
            <a:normAutofit/>
          </a:bodyPr>
          <a:lstStyle/>
          <a:p>
            <a:pPr indent="0" lvl="0" marL="0" rtl="0" algn="l">
              <a:spcBef>
                <a:spcPts val="0"/>
              </a:spcBef>
              <a:spcAft>
                <a:spcPts val="0"/>
              </a:spcAft>
              <a:buNone/>
            </a:pPr>
            <a:r>
              <a:rPr lang="en-US"/>
              <a:t>Helpful Terms</a:t>
            </a:r>
            <a:endParaRPr/>
          </a:p>
        </p:txBody>
      </p:sp>
      <p:sp>
        <p:nvSpPr>
          <p:cNvPr id="308" name="Google Shape;308;p31"/>
          <p:cNvSpPr txBox="1"/>
          <p:nvPr>
            <p:ph idx="1" type="body"/>
          </p:nvPr>
        </p:nvSpPr>
        <p:spPr>
          <a:xfrm>
            <a:off x="346800" y="1409750"/>
            <a:ext cx="11498400" cy="5173200"/>
          </a:xfrm>
          <a:prstGeom prst="rect">
            <a:avLst/>
          </a:prstGeom>
        </p:spPr>
        <p:txBody>
          <a:bodyPr anchorCtr="0" anchor="t" bIns="0" lIns="0" spcFirstLastPara="1" rIns="0" wrap="square" tIns="0">
            <a:noAutofit/>
          </a:bodyPr>
          <a:lstStyle/>
          <a:p>
            <a:pPr indent="-387350" lvl="0" marL="457200" rtl="0" algn="l">
              <a:spcBef>
                <a:spcPts val="1000"/>
              </a:spcBef>
              <a:spcAft>
                <a:spcPts val="0"/>
              </a:spcAft>
              <a:buSzPts val="2500"/>
              <a:buFont typeface="Play"/>
              <a:buChar char="●"/>
            </a:pPr>
            <a:r>
              <a:rPr lang="en-US" sz="2500">
                <a:latin typeface="Play"/>
                <a:ea typeface="Play"/>
                <a:cs typeface="Play"/>
                <a:sym typeface="Play"/>
              </a:rPr>
              <a:t>What is a Sleep Disorder?</a:t>
            </a:r>
            <a:endParaRPr sz="2500">
              <a:latin typeface="Play"/>
              <a:ea typeface="Play"/>
              <a:cs typeface="Play"/>
              <a:sym typeface="Play"/>
            </a:endParaRPr>
          </a:p>
          <a:p>
            <a:pPr indent="-368300" lvl="1" marL="914400" rtl="0" algn="l">
              <a:lnSpc>
                <a:spcPct val="115000"/>
              </a:lnSpc>
              <a:spcBef>
                <a:spcPts val="0"/>
              </a:spcBef>
              <a:spcAft>
                <a:spcPts val="0"/>
              </a:spcAft>
              <a:buSzPts val="2200"/>
              <a:buFont typeface="Play"/>
              <a:buChar char="○"/>
            </a:pPr>
            <a:r>
              <a:rPr lang="en-US" sz="2200">
                <a:latin typeface="Play"/>
                <a:ea typeface="Play"/>
                <a:cs typeface="Play"/>
                <a:sym typeface="Play"/>
              </a:rPr>
              <a:t>Health conditions that prevent people from getting enough quality sleep, no matter how hard they try</a:t>
            </a:r>
            <a:endParaRPr sz="2200">
              <a:latin typeface="Play"/>
              <a:ea typeface="Play"/>
              <a:cs typeface="Play"/>
              <a:sym typeface="Play"/>
            </a:endParaRPr>
          </a:p>
          <a:p>
            <a:pPr indent="-387350" lvl="0" marL="457200" rtl="0" algn="l">
              <a:lnSpc>
                <a:spcPct val="115000"/>
              </a:lnSpc>
              <a:spcBef>
                <a:spcPts val="0"/>
              </a:spcBef>
              <a:spcAft>
                <a:spcPts val="0"/>
              </a:spcAft>
              <a:buSzPts val="2500"/>
              <a:buFont typeface="Play"/>
              <a:buChar char="●"/>
            </a:pPr>
            <a:r>
              <a:rPr lang="en-US" sz="2500">
                <a:latin typeface="Play"/>
                <a:ea typeface="Play"/>
                <a:cs typeface="Play"/>
                <a:sym typeface="Play"/>
              </a:rPr>
              <a:t>What are common Sleep Disorders?</a:t>
            </a:r>
            <a:endParaRPr sz="2500">
              <a:latin typeface="Play"/>
              <a:ea typeface="Play"/>
              <a:cs typeface="Play"/>
              <a:sym typeface="Play"/>
            </a:endParaRPr>
          </a:p>
          <a:p>
            <a:pPr indent="-387350" lvl="1" marL="914400" rtl="0" algn="l">
              <a:lnSpc>
                <a:spcPct val="115000"/>
              </a:lnSpc>
              <a:spcBef>
                <a:spcPts val="0"/>
              </a:spcBef>
              <a:spcAft>
                <a:spcPts val="0"/>
              </a:spcAft>
              <a:buSzPts val="2500"/>
              <a:buFont typeface="Play"/>
              <a:buChar char="○"/>
            </a:pPr>
            <a:r>
              <a:rPr lang="en-US" sz="2500">
                <a:latin typeface="Play"/>
                <a:ea typeface="Play"/>
                <a:cs typeface="Play"/>
                <a:sym typeface="Play"/>
              </a:rPr>
              <a:t>Insomnia</a:t>
            </a:r>
            <a:endParaRPr sz="2500">
              <a:latin typeface="Play"/>
              <a:ea typeface="Play"/>
              <a:cs typeface="Play"/>
              <a:sym typeface="Play"/>
            </a:endParaRPr>
          </a:p>
          <a:p>
            <a:pPr indent="-368300" lvl="2" marL="1371600" rtl="0" algn="l">
              <a:lnSpc>
                <a:spcPct val="115000"/>
              </a:lnSpc>
              <a:spcBef>
                <a:spcPts val="0"/>
              </a:spcBef>
              <a:spcAft>
                <a:spcPts val="0"/>
              </a:spcAft>
              <a:buSzPts val="2200"/>
              <a:buFont typeface="Play"/>
              <a:buChar char="■"/>
            </a:pPr>
            <a:r>
              <a:rPr lang="en-US" sz="2200">
                <a:latin typeface="Play"/>
                <a:ea typeface="Play"/>
                <a:cs typeface="Play"/>
                <a:sym typeface="Play"/>
              </a:rPr>
              <a:t>trouble falling asleep, staying asleep, or getting good quality sleep. This happens even if you have the time and the right environment to sleep well. Insomnia can get in the way of your daily activities and may make you feel sleepy during the day. </a:t>
            </a:r>
            <a:endParaRPr sz="2200">
              <a:latin typeface="Play"/>
              <a:ea typeface="Play"/>
              <a:cs typeface="Play"/>
              <a:sym typeface="Play"/>
            </a:endParaRPr>
          </a:p>
          <a:p>
            <a:pPr indent="-387350" lvl="1" marL="914400" rtl="0" algn="l">
              <a:lnSpc>
                <a:spcPct val="115000"/>
              </a:lnSpc>
              <a:spcBef>
                <a:spcPts val="0"/>
              </a:spcBef>
              <a:spcAft>
                <a:spcPts val="0"/>
              </a:spcAft>
              <a:buSzPts val="2500"/>
              <a:buFont typeface="Play"/>
              <a:buChar char="○"/>
            </a:pPr>
            <a:r>
              <a:rPr lang="en-US" sz="2500">
                <a:latin typeface="Play"/>
                <a:ea typeface="Play"/>
                <a:cs typeface="Play"/>
                <a:sym typeface="Play"/>
              </a:rPr>
              <a:t>Sleep Apnea</a:t>
            </a:r>
            <a:endParaRPr sz="2500">
              <a:latin typeface="Play"/>
              <a:ea typeface="Play"/>
              <a:cs typeface="Play"/>
              <a:sym typeface="Play"/>
            </a:endParaRPr>
          </a:p>
          <a:p>
            <a:pPr indent="-368300" lvl="2" marL="1371600" rtl="0" algn="l">
              <a:lnSpc>
                <a:spcPct val="115000"/>
              </a:lnSpc>
              <a:spcBef>
                <a:spcPts val="0"/>
              </a:spcBef>
              <a:spcAft>
                <a:spcPts val="0"/>
              </a:spcAft>
              <a:buSzPts val="2200"/>
              <a:buFont typeface="Play"/>
              <a:buChar char="■"/>
            </a:pPr>
            <a:r>
              <a:rPr lang="en-US" sz="2200">
                <a:latin typeface="Play"/>
                <a:ea typeface="Play"/>
                <a:cs typeface="Play"/>
                <a:sym typeface="Play"/>
              </a:rPr>
              <a:t>common condition in which your breathing stops and restarts many times while you sleep. This can prevent your body from getting enough oxygen.</a:t>
            </a:r>
            <a:endParaRPr sz="2200">
              <a:latin typeface="Play"/>
              <a:ea typeface="Play"/>
              <a:cs typeface="Play"/>
              <a:sym typeface="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2"/>
          <p:cNvSpPr txBox="1"/>
          <p:nvPr>
            <p:ph type="title"/>
          </p:nvPr>
        </p:nvSpPr>
        <p:spPr>
          <a:xfrm>
            <a:off x="550863" y="483924"/>
            <a:ext cx="11090275" cy="1684059"/>
          </a:xfrm>
          <a:prstGeom prst="rect">
            <a:avLst/>
          </a:prstGeom>
          <a:noFill/>
          <a:ln>
            <a:noFill/>
          </a:ln>
        </p:spPr>
        <p:txBody>
          <a:bodyPr anchorCtr="0" anchor="b" bIns="0" lIns="0" spcFirstLastPara="1" rIns="0" wrap="square" tIns="0">
            <a:normAutofit/>
          </a:bodyPr>
          <a:lstStyle/>
          <a:p>
            <a:pPr indent="0" lvl="0" marL="0" rtl="0" algn="l">
              <a:lnSpc>
                <a:spcPct val="90000"/>
              </a:lnSpc>
              <a:spcBef>
                <a:spcPts val="0"/>
              </a:spcBef>
              <a:spcAft>
                <a:spcPts val="0"/>
              </a:spcAft>
              <a:buClr>
                <a:schemeClr val="lt1"/>
              </a:buClr>
              <a:buSzPts val="4000"/>
              <a:buFont typeface="Play"/>
              <a:buNone/>
            </a:pPr>
            <a:r>
              <a:rPr lang="en-US"/>
              <a:t>Dataframe </a:t>
            </a:r>
            <a:endParaRPr/>
          </a:p>
          <a:p>
            <a:pPr indent="0" lvl="0" marL="0" rtl="0" algn="l">
              <a:lnSpc>
                <a:spcPct val="90000"/>
              </a:lnSpc>
              <a:spcBef>
                <a:spcPts val="0"/>
              </a:spcBef>
              <a:spcAft>
                <a:spcPts val="0"/>
              </a:spcAft>
              <a:buClr>
                <a:schemeClr val="lt1"/>
              </a:buClr>
              <a:buSzPts val="4000"/>
              <a:buFont typeface="Play"/>
              <a:buNone/>
            </a:pPr>
            <a:r>
              <a:rPr lang="en-US"/>
              <a:t>Overview</a:t>
            </a:r>
            <a:endParaRPr/>
          </a:p>
        </p:txBody>
      </p:sp>
      <p:pic>
        <p:nvPicPr>
          <p:cNvPr id="314" name="Google Shape;314;p32"/>
          <p:cNvPicPr preferRelativeResize="0"/>
          <p:nvPr>
            <p:ph idx="1" type="body"/>
          </p:nvPr>
        </p:nvPicPr>
        <p:blipFill rotWithShape="1">
          <a:blip r:embed="rId3">
            <a:alphaModFix/>
          </a:blip>
          <a:srcRect b="0" l="0" r="0" t="0"/>
          <a:stretch/>
        </p:blipFill>
        <p:spPr>
          <a:xfrm>
            <a:off x="4262194" y="348528"/>
            <a:ext cx="7585977" cy="1684059"/>
          </a:xfrm>
          <a:prstGeom prst="rect">
            <a:avLst/>
          </a:prstGeom>
          <a:noFill/>
          <a:ln>
            <a:noFill/>
          </a:ln>
        </p:spPr>
      </p:pic>
      <p:pic>
        <p:nvPicPr>
          <p:cNvPr id="315" name="Google Shape;315;p32"/>
          <p:cNvPicPr preferRelativeResize="0"/>
          <p:nvPr/>
        </p:nvPicPr>
        <p:blipFill>
          <a:blip r:embed="rId4">
            <a:alphaModFix/>
          </a:blip>
          <a:stretch>
            <a:fillRect/>
          </a:stretch>
        </p:blipFill>
        <p:spPr>
          <a:xfrm>
            <a:off x="749300" y="2662258"/>
            <a:ext cx="10477500" cy="3333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3"/>
          <p:cNvSpPr txBox="1"/>
          <p:nvPr>
            <p:ph type="title"/>
          </p:nvPr>
        </p:nvSpPr>
        <p:spPr>
          <a:xfrm>
            <a:off x="1036122" y="2026870"/>
            <a:ext cx="11090400" cy="1684200"/>
          </a:xfrm>
          <a:prstGeom prst="rect">
            <a:avLst/>
          </a:prstGeom>
          <a:noFill/>
          <a:ln>
            <a:noFill/>
          </a:ln>
        </p:spPr>
        <p:txBody>
          <a:bodyPr anchorCtr="0" anchor="b" bIns="0" lIns="0" spcFirstLastPara="1" rIns="0" wrap="square" tIns="0">
            <a:normAutofit fontScale="90000"/>
          </a:bodyPr>
          <a:lstStyle/>
          <a:p>
            <a:pPr indent="0" lvl="0" marL="0" rtl="0" algn="l">
              <a:lnSpc>
                <a:spcPct val="90000"/>
              </a:lnSpc>
              <a:spcBef>
                <a:spcPts val="0"/>
              </a:spcBef>
              <a:spcAft>
                <a:spcPts val="0"/>
              </a:spcAft>
              <a:buClr>
                <a:schemeClr val="lt1"/>
              </a:buClr>
              <a:buSzPct val="100000"/>
              <a:buFont typeface="Times New Roman"/>
              <a:buNone/>
            </a:pPr>
            <a:r>
              <a:rPr lang="en-US"/>
              <a:t>Question #1:</a:t>
            </a:r>
            <a:r>
              <a:rPr i="0" lang="en-US" sz="4000" u="none" strike="noStrike"/>
              <a:t>   </a:t>
            </a:r>
            <a:endParaRPr i="0" sz="4000" u="none" strike="noStrike"/>
          </a:p>
          <a:p>
            <a:pPr indent="0" lvl="0" marL="0" rtl="0" algn="l">
              <a:lnSpc>
                <a:spcPct val="90000"/>
              </a:lnSpc>
              <a:spcBef>
                <a:spcPts val="0"/>
              </a:spcBef>
              <a:spcAft>
                <a:spcPts val="0"/>
              </a:spcAft>
              <a:buClr>
                <a:schemeClr val="lt1"/>
              </a:buClr>
              <a:buSzPct val="100000"/>
              <a:buFont typeface="Times New Roman"/>
              <a:buNone/>
            </a:pPr>
            <a:r>
              <a:rPr i="0" lang="en-US" sz="4000" u="none" strike="noStrike"/>
              <a:t>    </a:t>
            </a:r>
            <a:endParaRPr i="0" sz="4000" u="none" strike="noStrike"/>
          </a:p>
          <a:p>
            <a:pPr indent="0" lvl="0" marL="0" rtl="0" algn="l">
              <a:lnSpc>
                <a:spcPct val="90000"/>
              </a:lnSpc>
              <a:spcBef>
                <a:spcPts val="0"/>
              </a:spcBef>
              <a:spcAft>
                <a:spcPts val="0"/>
              </a:spcAft>
              <a:buClr>
                <a:schemeClr val="lt1"/>
              </a:buClr>
              <a:buSzPct val="100000"/>
              <a:buFont typeface="Times New Roman"/>
              <a:buNone/>
            </a:pPr>
            <a:r>
              <a:rPr i="0" lang="en-US" sz="4000" u="none" strike="noStrike"/>
              <a:t>How does BMI relate to sleep </a:t>
            </a:r>
            <a:r>
              <a:rPr lang="en-US" sz="4000"/>
              <a:t>disorders</a:t>
            </a:r>
            <a:r>
              <a:rPr i="0" lang="en-US" sz="4000" u="none" strike="noStrike"/>
              <a:t>?</a:t>
            </a:r>
            <a:br>
              <a:rPr i="0" lang="en-US" sz="4000" u="none" strike="noStrike"/>
            </a:br>
            <a:endParaRPr/>
          </a:p>
        </p:txBody>
      </p:sp>
    </p:spTree>
  </p:cSld>
  <p:clrMapOvr>
    <a:masterClrMapping/>
  </p:clrMapOvr>
</p:sld>
</file>

<file path=ppt/theme/theme1.xml><?xml version="1.0" encoding="utf-8"?>
<a:theme xmlns:a="http://schemas.openxmlformats.org/drawingml/2006/main" xmlns:r="http://schemas.openxmlformats.org/officeDocument/2006/relationships" name="3DFloatVTI">
  <a:themeElements>
    <a:clrScheme name="Float">
      <a:dk1>
        <a:srgbClr val="000000"/>
      </a:dk1>
      <a:lt1>
        <a:srgbClr val="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